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Gantari ExtraBold"/>
      <p:bold r:id="rId37"/>
      <p:boldItalic r:id="rId38"/>
    </p:embeddedFont>
    <p:embeddedFont>
      <p:font typeface="Gantari"/>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8859AB-0EAF-4868-8B33-A843E64644C5}">
  <a:tblStyle styleId="{238859AB-0EAF-4868-8B33-A843E64644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antari-bold.fntdata"/><Relationship Id="rId20" Type="http://schemas.openxmlformats.org/officeDocument/2006/relationships/slide" Target="slides/slide14.xml"/><Relationship Id="rId42" Type="http://schemas.openxmlformats.org/officeDocument/2006/relationships/font" Target="fonts/Gantari-boldItalic.fntdata"/><Relationship Id="rId41" Type="http://schemas.openxmlformats.org/officeDocument/2006/relationships/font" Target="fonts/Gantari-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GantariExtraBold-bold.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Gantari-regular.fntdata"/><Relationship Id="rId16" Type="http://schemas.openxmlformats.org/officeDocument/2006/relationships/slide" Target="slides/slide10.xml"/><Relationship Id="rId38" Type="http://schemas.openxmlformats.org/officeDocument/2006/relationships/font" Target="fonts/GantariExtra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2" name="Shape 9862"/>
        <p:cNvGrpSpPr/>
        <p:nvPr/>
      </p:nvGrpSpPr>
      <p:grpSpPr>
        <a:xfrm>
          <a:off x="0" y="0"/>
          <a:ext cx="0" cy="0"/>
          <a:chOff x="0" y="0"/>
          <a:chExt cx="0" cy="0"/>
        </a:xfrm>
      </p:grpSpPr>
      <p:sp>
        <p:nvSpPr>
          <p:cNvPr id="9863" name="Google Shape;9863;g1450b2fcb6e_0_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4" name="Google Shape;9864;g1450b2fcb6e_0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2" name="Shape 9982"/>
        <p:cNvGrpSpPr/>
        <p:nvPr/>
      </p:nvGrpSpPr>
      <p:grpSpPr>
        <a:xfrm>
          <a:off x="0" y="0"/>
          <a:ext cx="0" cy="0"/>
          <a:chOff x="0" y="0"/>
          <a:chExt cx="0" cy="0"/>
        </a:xfrm>
      </p:grpSpPr>
      <p:sp>
        <p:nvSpPr>
          <p:cNvPr id="9983" name="Google Shape;9983;g24ce632c43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4" name="Google Shape;9984;g24ce632c43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5" name="Shape 9995"/>
        <p:cNvGrpSpPr/>
        <p:nvPr/>
      </p:nvGrpSpPr>
      <p:grpSpPr>
        <a:xfrm>
          <a:off x="0" y="0"/>
          <a:ext cx="0" cy="0"/>
          <a:chOff x="0" y="0"/>
          <a:chExt cx="0" cy="0"/>
        </a:xfrm>
      </p:grpSpPr>
      <p:sp>
        <p:nvSpPr>
          <p:cNvPr id="9996" name="Google Shape;9996;g24ce632c43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7" name="Google Shape;9997;g24ce632c43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8" name="Shape 10008"/>
        <p:cNvGrpSpPr/>
        <p:nvPr/>
      </p:nvGrpSpPr>
      <p:grpSpPr>
        <a:xfrm>
          <a:off x="0" y="0"/>
          <a:ext cx="0" cy="0"/>
          <a:chOff x="0" y="0"/>
          <a:chExt cx="0" cy="0"/>
        </a:xfrm>
      </p:grpSpPr>
      <p:sp>
        <p:nvSpPr>
          <p:cNvPr id="10009" name="Google Shape;10009;g24ce632c43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0" name="Google Shape;10010;g24ce632c43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1" name="Shape 10021"/>
        <p:cNvGrpSpPr/>
        <p:nvPr/>
      </p:nvGrpSpPr>
      <p:grpSpPr>
        <a:xfrm>
          <a:off x="0" y="0"/>
          <a:ext cx="0" cy="0"/>
          <a:chOff x="0" y="0"/>
          <a:chExt cx="0" cy="0"/>
        </a:xfrm>
      </p:grpSpPr>
      <p:sp>
        <p:nvSpPr>
          <p:cNvPr id="10022" name="Google Shape;10022;g24ce632c43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3" name="Google Shape;10023;g24ce632c43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4" name="Shape 10034"/>
        <p:cNvGrpSpPr/>
        <p:nvPr/>
      </p:nvGrpSpPr>
      <p:grpSpPr>
        <a:xfrm>
          <a:off x="0" y="0"/>
          <a:ext cx="0" cy="0"/>
          <a:chOff x="0" y="0"/>
          <a:chExt cx="0" cy="0"/>
        </a:xfrm>
      </p:grpSpPr>
      <p:sp>
        <p:nvSpPr>
          <p:cNvPr id="10035" name="Google Shape;10035;g24ce632c43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6" name="Google Shape;10036;g24ce632c43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7" name="Shape 10047"/>
        <p:cNvGrpSpPr/>
        <p:nvPr/>
      </p:nvGrpSpPr>
      <p:grpSpPr>
        <a:xfrm>
          <a:off x="0" y="0"/>
          <a:ext cx="0" cy="0"/>
          <a:chOff x="0" y="0"/>
          <a:chExt cx="0" cy="0"/>
        </a:xfrm>
      </p:grpSpPr>
      <p:sp>
        <p:nvSpPr>
          <p:cNvPr id="10048" name="Google Shape;10048;g24ce632ca71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9" name="Google Shape;10049;g24ce632ca71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2" name="Shape 10052"/>
        <p:cNvGrpSpPr/>
        <p:nvPr/>
      </p:nvGrpSpPr>
      <p:grpSpPr>
        <a:xfrm>
          <a:off x="0" y="0"/>
          <a:ext cx="0" cy="0"/>
          <a:chOff x="0" y="0"/>
          <a:chExt cx="0" cy="0"/>
        </a:xfrm>
      </p:grpSpPr>
      <p:sp>
        <p:nvSpPr>
          <p:cNvPr id="10053" name="Google Shape;10053;g24ce632c43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4" name="Google Shape;10054;g24ce632c43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5" name="Shape 10065"/>
        <p:cNvGrpSpPr/>
        <p:nvPr/>
      </p:nvGrpSpPr>
      <p:grpSpPr>
        <a:xfrm>
          <a:off x="0" y="0"/>
          <a:ext cx="0" cy="0"/>
          <a:chOff x="0" y="0"/>
          <a:chExt cx="0" cy="0"/>
        </a:xfrm>
      </p:grpSpPr>
      <p:sp>
        <p:nvSpPr>
          <p:cNvPr id="10066" name="Google Shape;10066;g24ce632c43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7" name="Google Shape;10067;g24ce632c43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1" name="Shape 10081"/>
        <p:cNvGrpSpPr/>
        <p:nvPr/>
      </p:nvGrpSpPr>
      <p:grpSpPr>
        <a:xfrm>
          <a:off x="0" y="0"/>
          <a:ext cx="0" cy="0"/>
          <a:chOff x="0" y="0"/>
          <a:chExt cx="0" cy="0"/>
        </a:xfrm>
      </p:grpSpPr>
      <p:sp>
        <p:nvSpPr>
          <p:cNvPr id="10082" name="Google Shape;10082;g24ce632ca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3" name="Google Shape;10083;g24ce632ca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1" name="Shape 10091"/>
        <p:cNvGrpSpPr/>
        <p:nvPr/>
      </p:nvGrpSpPr>
      <p:grpSpPr>
        <a:xfrm>
          <a:off x="0" y="0"/>
          <a:ext cx="0" cy="0"/>
          <a:chOff x="0" y="0"/>
          <a:chExt cx="0" cy="0"/>
        </a:xfrm>
      </p:grpSpPr>
      <p:sp>
        <p:nvSpPr>
          <p:cNvPr id="10092" name="Google Shape;10092;g24d149c84e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3" name="Google Shape;10093;g24d149c84e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6" name="Shape 9876"/>
        <p:cNvGrpSpPr/>
        <p:nvPr/>
      </p:nvGrpSpPr>
      <p:grpSpPr>
        <a:xfrm>
          <a:off x="0" y="0"/>
          <a:ext cx="0" cy="0"/>
          <a:chOff x="0" y="0"/>
          <a:chExt cx="0" cy="0"/>
        </a:xfrm>
      </p:grpSpPr>
      <p:sp>
        <p:nvSpPr>
          <p:cNvPr id="9877" name="Google Shape;9877;g1450b2fcb6e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8" name="Google Shape;9878;g1450b2fcb6e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6" name="Shape 10096"/>
        <p:cNvGrpSpPr/>
        <p:nvPr/>
      </p:nvGrpSpPr>
      <p:grpSpPr>
        <a:xfrm>
          <a:off x="0" y="0"/>
          <a:ext cx="0" cy="0"/>
          <a:chOff x="0" y="0"/>
          <a:chExt cx="0" cy="0"/>
        </a:xfrm>
      </p:grpSpPr>
      <p:sp>
        <p:nvSpPr>
          <p:cNvPr id="10097" name="Google Shape;10097;g24ce632ca71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8" name="Google Shape;10098;g24ce632ca71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4" name="Shape 10104"/>
        <p:cNvGrpSpPr/>
        <p:nvPr/>
      </p:nvGrpSpPr>
      <p:grpSpPr>
        <a:xfrm>
          <a:off x="0" y="0"/>
          <a:ext cx="0" cy="0"/>
          <a:chOff x="0" y="0"/>
          <a:chExt cx="0" cy="0"/>
        </a:xfrm>
      </p:grpSpPr>
      <p:sp>
        <p:nvSpPr>
          <p:cNvPr id="10105" name="Google Shape;10105;g24ce632ca7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6" name="Google Shape;10106;g24ce632ca7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7" name="Shape 10117"/>
        <p:cNvGrpSpPr/>
        <p:nvPr/>
      </p:nvGrpSpPr>
      <p:grpSpPr>
        <a:xfrm>
          <a:off x="0" y="0"/>
          <a:ext cx="0" cy="0"/>
          <a:chOff x="0" y="0"/>
          <a:chExt cx="0" cy="0"/>
        </a:xfrm>
      </p:grpSpPr>
      <p:sp>
        <p:nvSpPr>
          <p:cNvPr id="10118" name="Google Shape;10118;g24ce632ca71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9" name="Google Shape;10119;g24ce632ca71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1" name="Shape 10131"/>
        <p:cNvGrpSpPr/>
        <p:nvPr/>
      </p:nvGrpSpPr>
      <p:grpSpPr>
        <a:xfrm>
          <a:off x="0" y="0"/>
          <a:ext cx="0" cy="0"/>
          <a:chOff x="0" y="0"/>
          <a:chExt cx="0" cy="0"/>
        </a:xfrm>
      </p:grpSpPr>
      <p:sp>
        <p:nvSpPr>
          <p:cNvPr id="10132" name="Google Shape;10132;g24ce632ca71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3" name="Google Shape;10133;g24ce632ca71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7" name="Shape 10147"/>
        <p:cNvGrpSpPr/>
        <p:nvPr/>
      </p:nvGrpSpPr>
      <p:grpSpPr>
        <a:xfrm>
          <a:off x="0" y="0"/>
          <a:ext cx="0" cy="0"/>
          <a:chOff x="0" y="0"/>
          <a:chExt cx="0" cy="0"/>
        </a:xfrm>
      </p:grpSpPr>
      <p:sp>
        <p:nvSpPr>
          <p:cNvPr id="10148" name="Google Shape;10148;g24ce632ca71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9" name="Google Shape;10149;g24ce632ca71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2" name="Shape 10162"/>
        <p:cNvGrpSpPr/>
        <p:nvPr/>
      </p:nvGrpSpPr>
      <p:grpSpPr>
        <a:xfrm>
          <a:off x="0" y="0"/>
          <a:ext cx="0" cy="0"/>
          <a:chOff x="0" y="0"/>
          <a:chExt cx="0" cy="0"/>
        </a:xfrm>
      </p:grpSpPr>
      <p:sp>
        <p:nvSpPr>
          <p:cNvPr id="10163" name="Google Shape;10163;g24ce632ca71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4" name="Google Shape;10164;g24ce632ca71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6" name="Shape 10176"/>
        <p:cNvGrpSpPr/>
        <p:nvPr/>
      </p:nvGrpSpPr>
      <p:grpSpPr>
        <a:xfrm>
          <a:off x="0" y="0"/>
          <a:ext cx="0" cy="0"/>
          <a:chOff x="0" y="0"/>
          <a:chExt cx="0" cy="0"/>
        </a:xfrm>
      </p:grpSpPr>
      <p:sp>
        <p:nvSpPr>
          <p:cNvPr id="10177" name="Google Shape;10177;g24ce632ca71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8" name="Google Shape;10178;g24ce632ca71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6" name="Shape 10196"/>
        <p:cNvGrpSpPr/>
        <p:nvPr/>
      </p:nvGrpSpPr>
      <p:grpSpPr>
        <a:xfrm>
          <a:off x="0" y="0"/>
          <a:ext cx="0" cy="0"/>
          <a:chOff x="0" y="0"/>
          <a:chExt cx="0" cy="0"/>
        </a:xfrm>
      </p:grpSpPr>
      <p:sp>
        <p:nvSpPr>
          <p:cNvPr id="10197" name="Google Shape;10197;g24ce632ca71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8" name="Google Shape;10198;g24ce632ca71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0" name="Shape 10210"/>
        <p:cNvGrpSpPr/>
        <p:nvPr/>
      </p:nvGrpSpPr>
      <p:grpSpPr>
        <a:xfrm>
          <a:off x="0" y="0"/>
          <a:ext cx="0" cy="0"/>
          <a:chOff x="0" y="0"/>
          <a:chExt cx="0" cy="0"/>
        </a:xfrm>
      </p:grpSpPr>
      <p:sp>
        <p:nvSpPr>
          <p:cNvPr id="10211" name="Google Shape;10211;g24ce632ca71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2" name="Google Shape;10212;g24ce632ca71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6" name="Shape 10216"/>
        <p:cNvGrpSpPr/>
        <p:nvPr/>
      </p:nvGrpSpPr>
      <p:grpSpPr>
        <a:xfrm>
          <a:off x="0" y="0"/>
          <a:ext cx="0" cy="0"/>
          <a:chOff x="0" y="0"/>
          <a:chExt cx="0" cy="0"/>
        </a:xfrm>
      </p:grpSpPr>
      <p:sp>
        <p:nvSpPr>
          <p:cNvPr id="10217" name="Google Shape;10217;g24ce632ca71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8" name="Google Shape;10218;g24ce632ca71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0" name="Shape 9890"/>
        <p:cNvGrpSpPr/>
        <p:nvPr/>
      </p:nvGrpSpPr>
      <p:grpSpPr>
        <a:xfrm>
          <a:off x="0" y="0"/>
          <a:ext cx="0" cy="0"/>
          <a:chOff x="0" y="0"/>
          <a:chExt cx="0" cy="0"/>
        </a:xfrm>
      </p:grpSpPr>
      <p:sp>
        <p:nvSpPr>
          <p:cNvPr id="9891" name="Google Shape;9891;g24ce632c4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2" name="Google Shape;9892;g24ce632c4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2" name="Shape 10222"/>
        <p:cNvGrpSpPr/>
        <p:nvPr/>
      </p:nvGrpSpPr>
      <p:grpSpPr>
        <a:xfrm>
          <a:off x="0" y="0"/>
          <a:ext cx="0" cy="0"/>
          <a:chOff x="0" y="0"/>
          <a:chExt cx="0" cy="0"/>
        </a:xfrm>
      </p:grpSpPr>
      <p:sp>
        <p:nvSpPr>
          <p:cNvPr id="10223" name="Google Shape;10223;g1450b2fcb6e_0_3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4" name="Google Shape;10224;g1450b2fcb6e_0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3" name="Shape 9903"/>
        <p:cNvGrpSpPr/>
        <p:nvPr/>
      </p:nvGrpSpPr>
      <p:grpSpPr>
        <a:xfrm>
          <a:off x="0" y="0"/>
          <a:ext cx="0" cy="0"/>
          <a:chOff x="0" y="0"/>
          <a:chExt cx="0" cy="0"/>
        </a:xfrm>
      </p:grpSpPr>
      <p:sp>
        <p:nvSpPr>
          <p:cNvPr id="9904" name="Google Shape;9904;g143d23f59b0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5" name="Google Shape;9905;g143d23f59b0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6" name="Shape 9916"/>
        <p:cNvGrpSpPr/>
        <p:nvPr/>
      </p:nvGrpSpPr>
      <p:grpSpPr>
        <a:xfrm>
          <a:off x="0" y="0"/>
          <a:ext cx="0" cy="0"/>
          <a:chOff x="0" y="0"/>
          <a:chExt cx="0" cy="0"/>
        </a:xfrm>
      </p:grpSpPr>
      <p:sp>
        <p:nvSpPr>
          <p:cNvPr id="9917" name="Google Shape;9917;g24ce632c43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8" name="Google Shape;9918;g24ce632c43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0" name="Shape 9930"/>
        <p:cNvGrpSpPr/>
        <p:nvPr/>
      </p:nvGrpSpPr>
      <p:grpSpPr>
        <a:xfrm>
          <a:off x="0" y="0"/>
          <a:ext cx="0" cy="0"/>
          <a:chOff x="0" y="0"/>
          <a:chExt cx="0" cy="0"/>
        </a:xfrm>
      </p:grpSpPr>
      <p:sp>
        <p:nvSpPr>
          <p:cNvPr id="9931" name="Google Shape;9931;g24ce632c43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2" name="Google Shape;9932;g24ce632c43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3" name="Shape 9943"/>
        <p:cNvGrpSpPr/>
        <p:nvPr/>
      </p:nvGrpSpPr>
      <p:grpSpPr>
        <a:xfrm>
          <a:off x="0" y="0"/>
          <a:ext cx="0" cy="0"/>
          <a:chOff x="0" y="0"/>
          <a:chExt cx="0" cy="0"/>
        </a:xfrm>
      </p:grpSpPr>
      <p:sp>
        <p:nvSpPr>
          <p:cNvPr id="9944" name="Google Shape;9944;g24ce632c43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5" name="Google Shape;9945;g24ce632c4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6" name="Shape 9956"/>
        <p:cNvGrpSpPr/>
        <p:nvPr/>
      </p:nvGrpSpPr>
      <p:grpSpPr>
        <a:xfrm>
          <a:off x="0" y="0"/>
          <a:ext cx="0" cy="0"/>
          <a:chOff x="0" y="0"/>
          <a:chExt cx="0" cy="0"/>
        </a:xfrm>
      </p:grpSpPr>
      <p:sp>
        <p:nvSpPr>
          <p:cNvPr id="9957" name="Google Shape;9957;g24ce632c43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8" name="Google Shape;9958;g24ce632c43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0" name="Shape 9970"/>
        <p:cNvGrpSpPr/>
        <p:nvPr/>
      </p:nvGrpSpPr>
      <p:grpSpPr>
        <a:xfrm>
          <a:off x="0" y="0"/>
          <a:ext cx="0" cy="0"/>
          <a:chOff x="0" y="0"/>
          <a:chExt cx="0" cy="0"/>
        </a:xfrm>
      </p:grpSpPr>
      <p:sp>
        <p:nvSpPr>
          <p:cNvPr id="9971" name="Google Shape;9971;g24ce632c43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2" name="Google Shape;9972;g24ce632c43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grpSp>
        <p:nvGrpSpPr>
          <p:cNvPr id="9" name="Google Shape;9;p2"/>
          <p:cNvGrpSpPr/>
          <p:nvPr/>
        </p:nvGrpSpPr>
        <p:grpSpPr>
          <a:xfrm>
            <a:off x="0" y="0"/>
            <a:ext cx="9144125" cy="5143391"/>
            <a:chOff x="0" y="0"/>
            <a:chExt cx="9144125" cy="5143391"/>
          </a:xfrm>
        </p:grpSpPr>
        <p:sp>
          <p:nvSpPr>
            <p:cNvPr id="10" name="Google Shape;10;p2"/>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2"/>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
          <p:cNvGrpSpPr/>
          <p:nvPr/>
        </p:nvGrpSpPr>
        <p:grpSpPr>
          <a:xfrm>
            <a:off x="553048" y="535000"/>
            <a:ext cx="8105852" cy="4302000"/>
            <a:chOff x="553048" y="535000"/>
            <a:chExt cx="8105852" cy="4302000"/>
          </a:xfrm>
        </p:grpSpPr>
        <p:sp>
          <p:nvSpPr>
            <p:cNvPr id="372" name="Google Shape;372;p2"/>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2"/>
          <p:cNvSpPr txBox="1"/>
          <p:nvPr>
            <p:ph type="ctrTitle"/>
          </p:nvPr>
        </p:nvSpPr>
        <p:spPr>
          <a:xfrm>
            <a:off x="1562700" y="1526150"/>
            <a:ext cx="6018600" cy="14160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1" name="Google Shape;391;p2"/>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rot="-3990277">
            <a:off x="1794368" y="4095249"/>
            <a:ext cx="585838" cy="623458"/>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6258538" y="1165838"/>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7779875" y="81416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5766725" y="3739000"/>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1494125" y="941313"/>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7906938" y="415091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2820000" y="4014063"/>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3680113" y="121156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txBox="1"/>
          <p:nvPr>
            <p:ph idx="1" type="body"/>
          </p:nvPr>
        </p:nvSpPr>
        <p:spPr>
          <a:xfrm>
            <a:off x="1959450" y="2942150"/>
            <a:ext cx="5225100" cy="610500"/>
          </a:xfrm>
          <a:prstGeom prst="rect">
            <a:avLst/>
          </a:prstGeom>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indent="-317500" lvl="1" marL="914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indent="-317500" lvl="2" marL="1371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indent="-317500" lvl="3" marL="1828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indent="-317500" lvl="4" marL="22860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indent="-317500" lvl="5" marL="27432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indent="-317500" lvl="6" marL="3200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indent="-317500" lvl="7" marL="3657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indent="-317500" lvl="8" marL="4114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3517" name="Shape 3517"/>
        <p:cNvGrpSpPr/>
        <p:nvPr/>
      </p:nvGrpSpPr>
      <p:grpSpPr>
        <a:xfrm>
          <a:off x="0" y="0"/>
          <a:ext cx="0" cy="0"/>
          <a:chOff x="0" y="0"/>
          <a:chExt cx="0" cy="0"/>
        </a:xfrm>
      </p:grpSpPr>
      <p:grpSp>
        <p:nvGrpSpPr>
          <p:cNvPr id="3518" name="Google Shape;3518;p11"/>
          <p:cNvGrpSpPr/>
          <p:nvPr/>
        </p:nvGrpSpPr>
        <p:grpSpPr>
          <a:xfrm>
            <a:off x="0" y="0"/>
            <a:ext cx="9144125" cy="5143391"/>
            <a:chOff x="0" y="0"/>
            <a:chExt cx="9144125" cy="5143391"/>
          </a:xfrm>
        </p:grpSpPr>
        <p:sp>
          <p:nvSpPr>
            <p:cNvPr id="3519" name="Google Shape;3519;p11"/>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1"/>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1"/>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1"/>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1"/>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1"/>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1"/>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1"/>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1"/>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1"/>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1"/>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1"/>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1"/>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1"/>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1"/>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1"/>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1"/>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1"/>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1"/>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1"/>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1"/>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1"/>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1"/>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1"/>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1"/>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1"/>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1"/>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1"/>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1"/>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1"/>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1"/>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1"/>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1"/>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1"/>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1"/>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1"/>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1"/>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1"/>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1"/>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1"/>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1"/>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1"/>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1"/>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1"/>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1"/>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1"/>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1"/>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1"/>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1"/>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1"/>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1"/>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1"/>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1"/>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1"/>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1"/>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1"/>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1"/>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1"/>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1"/>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1"/>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1"/>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1"/>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1"/>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1"/>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1"/>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1"/>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1"/>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1"/>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1"/>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1"/>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1"/>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1"/>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1"/>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1"/>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1"/>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1"/>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1"/>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1"/>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1"/>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1"/>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1"/>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1"/>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1"/>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1"/>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1"/>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1"/>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1"/>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1"/>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1"/>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1"/>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1"/>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1"/>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1"/>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1"/>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1"/>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1"/>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1"/>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1"/>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1"/>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1"/>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1"/>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1"/>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1"/>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1"/>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1"/>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1"/>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9" name="Google Shape;3879;p11"/>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0" name="Google Shape;3880;p11"/>
          <p:cNvGrpSpPr/>
          <p:nvPr/>
        </p:nvGrpSpPr>
        <p:grpSpPr>
          <a:xfrm>
            <a:off x="553048" y="535000"/>
            <a:ext cx="8105852" cy="4302000"/>
            <a:chOff x="553048" y="535000"/>
            <a:chExt cx="8105852" cy="4302000"/>
          </a:xfrm>
        </p:grpSpPr>
        <p:sp>
          <p:nvSpPr>
            <p:cNvPr id="3881" name="Google Shape;3881;p11"/>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1"/>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1"/>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1"/>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1"/>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1"/>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1"/>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1"/>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1"/>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1"/>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1"/>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1"/>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1"/>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1"/>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1"/>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1"/>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1"/>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1"/>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9" name="Google Shape;3899;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00" name="Google Shape;3900;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01" name="Shape 39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solidFill>
          <a:schemeClr val="lt1"/>
        </a:solidFill>
      </p:bgPr>
    </p:bg>
    <p:spTree>
      <p:nvGrpSpPr>
        <p:cNvPr id="3902" name="Shape 3902"/>
        <p:cNvGrpSpPr/>
        <p:nvPr/>
      </p:nvGrpSpPr>
      <p:grpSpPr>
        <a:xfrm>
          <a:off x="0" y="0"/>
          <a:ext cx="0" cy="0"/>
          <a:chOff x="0" y="0"/>
          <a:chExt cx="0" cy="0"/>
        </a:xfrm>
      </p:grpSpPr>
      <p:grpSp>
        <p:nvGrpSpPr>
          <p:cNvPr id="3903" name="Google Shape;3903;p13"/>
          <p:cNvGrpSpPr/>
          <p:nvPr/>
        </p:nvGrpSpPr>
        <p:grpSpPr>
          <a:xfrm>
            <a:off x="0" y="0"/>
            <a:ext cx="9144125" cy="5143391"/>
            <a:chOff x="0" y="0"/>
            <a:chExt cx="9144125" cy="5143391"/>
          </a:xfrm>
        </p:grpSpPr>
        <p:sp>
          <p:nvSpPr>
            <p:cNvPr id="3904" name="Google Shape;3904;p13"/>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3"/>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3"/>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3"/>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3"/>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3"/>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3"/>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3"/>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3"/>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3"/>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3"/>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3"/>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3"/>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3"/>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3"/>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3"/>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3"/>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3"/>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3"/>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3"/>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3"/>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3"/>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3"/>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3"/>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3"/>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3"/>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3"/>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3"/>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3"/>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3"/>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3"/>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3"/>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3"/>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3"/>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3"/>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3"/>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3"/>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3"/>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3"/>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3"/>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3"/>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3"/>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3"/>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3"/>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3"/>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3"/>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3"/>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3"/>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3"/>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3"/>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3"/>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3"/>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3"/>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3"/>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3"/>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3"/>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3"/>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3"/>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3"/>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3"/>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3"/>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3"/>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3"/>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3"/>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3"/>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3"/>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3"/>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4" name="Google Shape;4264;p13"/>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5" name="Google Shape;4265;p13"/>
          <p:cNvGrpSpPr/>
          <p:nvPr/>
        </p:nvGrpSpPr>
        <p:grpSpPr>
          <a:xfrm>
            <a:off x="553048" y="535000"/>
            <a:ext cx="8105852" cy="4302000"/>
            <a:chOff x="553048" y="535000"/>
            <a:chExt cx="8105852" cy="4302000"/>
          </a:xfrm>
        </p:grpSpPr>
        <p:sp>
          <p:nvSpPr>
            <p:cNvPr id="4266" name="Google Shape;4266;p13"/>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3"/>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3"/>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3"/>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3"/>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3"/>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3"/>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3"/>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3"/>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3"/>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3"/>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3"/>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3"/>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3"/>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3"/>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4" name="Google Shape;4284;p13"/>
          <p:cNvSpPr txBox="1"/>
          <p:nvPr>
            <p:ph type="title"/>
          </p:nvPr>
        </p:nvSpPr>
        <p:spPr>
          <a:xfrm>
            <a:off x="3116850" y="2170925"/>
            <a:ext cx="4541400" cy="772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85" name="Google Shape;4285;p13"/>
          <p:cNvSpPr txBox="1"/>
          <p:nvPr>
            <p:ph hasCustomPrompt="1" idx="2" type="title"/>
          </p:nvPr>
        </p:nvSpPr>
        <p:spPr>
          <a:xfrm>
            <a:off x="1810950" y="21508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286" name="Google Shape;4286;p13"/>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3"/>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3"/>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3"/>
          <p:cNvSpPr/>
          <p:nvPr/>
        </p:nvSpPr>
        <p:spPr>
          <a:xfrm>
            <a:off x="7117438" y="3821663"/>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1" name="Google Shape;4291;p13"/>
          <p:cNvGrpSpPr/>
          <p:nvPr/>
        </p:nvGrpSpPr>
        <p:grpSpPr>
          <a:xfrm>
            <a:off x="2061088" y="4050081"/>
            <a:ext cx="1055760" cy="753780"/>
            <a:chOff x="3308425" y="649500"/>
            <a:chExt cx="947975" cy="676825"/>
          </a:xfrm>
        </p:grpSpPr>
        <p:sp>
          <p:nvSpPr>
            <p:cNvPr id="4292" name="Google Shape;4292;p13"/>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3"/>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5" name="Google Shape;4295;p13"/>
          <p:cNvSpPr/>
          <p:nvPr/>
        </p:nvSpPr>
        <p:spPr>
          <a:xfrm>
            <a:off x="1810938" y="371156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3"/>
          <p:cNvSpPr/>
          <p:nvPr/>
        </p:nvSpPr>
        <p:spPr>
          <a:xfrm>
            <a:off x="7894325" y="964188"/>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
          <p:cNvSpPr/>
          <p:nvPr/>
        </p:nvSpPr>
        <p:spPr>
          <a:xfrm>
            <a:off x="1631175" y="1028788"/>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3"/>
          <p:cNvSpPr/>
          <p:nvPr/>
        </p:nvSpPr>
        <p:spPr>
          <a:xfrm>
            <a:off x="2652263" y="13879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3"/>
          <p:cNvSpPr/>
          <p:nvPr/>
        </p:nvSpPr>
        <p:spPr>
          <a:xfrm>
            <a:off x="3697400" y="3959138"/>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
          <p:cNvSpPr/>
          <p:nvPr/>
        </p:nvSpPr>
        <p:spPr>
          <a:xfrm>
            <a:off x="6501613" y="3690938"/>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solidFill>
          <a:schemeClr val="lt1"/>
        </a:solidFill>
      </p:bgPr>
    </p:bg>
    <p:spTree>
      <p:nvGrpSpPr>
        <p:cNvPr id="4301" name="Shape 4301"/>
        <p:cNvGrpSpPr/>
        <p:nvPr/>
      </p:nvGrpSpPr>
      <p:grpSpPr>
        <a:xfrm>
          <a:off x="0" y="0"/>
          <a:ext cx="0" cy="0"/>
          <a:chOff x="0" y="0"/>
          <a:chExt cx="0" cy="0"/>
        </a:xfrm>
      </p:grpSpPr>
      <p:grpSp>
        <p:nvGrpSpPr>
          <p:cNvPr id="4302" name="Google Shape;4302;p14"/>
          <p:cNvGrpSpPr/>
          <p:nvPr/>
        </p:nvGrpSpPr>
        <p:grpSpPr>
          <a:xfrm>
            <a:off x="0" y="0"/>
            <a:ext cx="9144125" cy="5143391"/>
            <a:chOff x="0" y="0"/>
            <a:chExt cx="9144125" cy="5143391"/>
          </a:xfrm>
        </p:grpSpPr>
        <p:sp>
          <p:nvSpPr>
            <p:cNvPr id="4303" name="Google Shape;4303;p14"/>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4"/>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4"/>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4"/>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4"/>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4"/>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4"/>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4"/>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4"/>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4"/>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4"/>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4"/>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4"/>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4"/>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4"/>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4"/>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4"/>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4"/>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4"/>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4"/>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4"/>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4"/>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4"/>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4"/>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4"/>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4"/>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4"/>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4"/>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4"/>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4"/>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4"/>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4"/>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4"/>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4"/>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4"/>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4"/>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4"/>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4"/>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4"/>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4"/>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4"/>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4"/>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4"/>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4"/>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4"/>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4"/>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4"/>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4"/>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4"/>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4"/>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4"/>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4"/>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4"/>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4"/>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4"/>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4"/>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4"/>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4"/>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4"/>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4"/>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4"/>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4"/>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4"/>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4"/>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4"/>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4"/>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4"/>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4"/>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4"/>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4"/>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4"/>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4"/>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4"/>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4"/>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4"/>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4"/>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4"/>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4"/>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4"/>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4"/>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4"/>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4"/>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4"/>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4"/>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4"/>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4"/>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4"/>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4"/>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4"/>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4"/>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4"/>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4"/>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4"/>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4"/>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4"/>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4"/>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4"/>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4"/>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4"/>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4"/>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4"/>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4"/>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4"/>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4"/>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4"/>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4"/>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4"/>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4"/>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4"/>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4"/>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4"/>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4"/>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4"/>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4"/>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4"/>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4"/>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4"/>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4"/>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4"/>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4"/>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4"/>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4"/>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4"/>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4"/>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4"/>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4"/>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4"/>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4"/>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4"/>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4"/>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4"/>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4"/>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4"/>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4"/>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4"/>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4"/>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4"/>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4"/>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4"/>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4"/>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4"/>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4"/>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4"/>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4"/>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4"/>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4"/>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4"/>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4"/>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4"/>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4"/>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4"/>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4"/>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4"/>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4"/>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4"/>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4"/>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4"/>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4"/>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4"/>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4"/>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4"/>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4"/>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4"/>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4"/>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4"/>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4"/>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4"/>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4"/>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4"/>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4"/>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4"/>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4"/>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4"/>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4"/>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4"/>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4"/>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4"/>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4"/>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4"/>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4"/>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4"/>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4"/>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4"/>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4"/>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4"/>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4"/>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4"/>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4"/>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4"/>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4"/>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4"/>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4"/>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4"/>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4"/>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4"/>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4"/>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4"/>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4"/>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4"/>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4"/>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4"/>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4"/>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4"/>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4"/>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4"/>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4"/>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4"/>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4"/>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4"/>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4"/>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4"/>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4"/>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4"/>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4"/>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4"/>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4"/>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4"/>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4"/>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4"/>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4"/>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4"/>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4"/>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4"/>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4"/>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4"/>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4"/>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4"/>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4"/>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4"/>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4"/>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4"/>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4"/>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4"/>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4"/>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4"/>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4"/>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4"/>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4"/>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4"/>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4"/>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4"/>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4"/>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4"/>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4"/>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4"/>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4"/>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4"/>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4"/>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4"/>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4"/>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4"/>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4"/>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4"/>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4"/>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4"/>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4"/>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4"/>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4"/>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4"/>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4"/>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4"/>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4"/>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4"/>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4"/>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4"/>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4"/>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4"/>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4"/>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4"/>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4"/>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4"/>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4"/>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4"/>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4"/>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4"/>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4"/>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4"/>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4"/>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4"/>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4"/>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4"/>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4"/>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4"/>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4"/>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4"/>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4"/>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4"/>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4"/>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4"/>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4"/>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4"/>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4"/>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4"/>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4"/>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4"/>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4"/>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4"/>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4"/>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4"/>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4"/>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4"/>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4"/>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4"/>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4"/>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4"/>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4"/>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4"/>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4"/>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4"/>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4"/>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4"/>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4"/>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4"/>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4"/>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4"/>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4"/>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4"/>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4"/>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4"/>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4"/>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4"/>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4"/>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4"/>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4"/>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4"/>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4"/>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4"/>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4"/>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4"/>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4"/>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4"/>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4"/>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4"/>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4"/>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4"/>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4"/>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4"/>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4"/>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4"/>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4"/>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4"/>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4"/>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4"/>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4"/>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4"/>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4"/>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4"/>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4"/>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4"/>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4"/>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4"/>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4"/>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4"/>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4"/>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4"/>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4"/>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4"/>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4"/>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4"/>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4"/>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3" name="Google Shape;4663;p14"/>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4" name="Google Shape;4664;p14"/>
          <p:cNvGrpSpPr/>
          <p:nvPr/>
        </p:nvGrpSpPr>
        <p:grpSpPr>
          <a:xfrm>
            <a:off x="553048" y="535000"/>
            <a:ext cx="8105852" cy="4302000"/>
            <a:chOff x="553048" y="535000"/>
            <a:chExt cx="8105852" cy="4302000"/>
          </a:xfrm>
        </p:grpSpPr>
        <p:sp>
          <p:nvSpPr>
            <p:cNvPr id="4665" name="Google Shape;4665;p14"/>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4"/>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4"/>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4"/>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4"/>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4"/>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4"/>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4"/>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4"/>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4"/>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4"/>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4"/>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4"/>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4"/>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4"/>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4"/>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4"/>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4"/>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3" name="Google Shape;4683;p14"/>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4"/>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4"/>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4"/>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4"/>
          <p:cNvSpPr/>
          <p:nvPr/>
        </p:nvSpPr>
        <p:spPr>
          <a:xfrm rot="-4076016">
            <a:off x="1754650" y="4153749"/>
            <a:ext cx="585765" cy="623409"/>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4"/>
          <p:cNvSpPr/>
          <p:nvPr/>
        </p:nvSpPr>
        <p:spPr>
          <a:xfrm>
            <a:off x="1553150" y="36713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4"/>
          <p:cNvSpPr/>
          <p:nvPr/>
        </p:nvSpPr>
        <p:spPr>
          <a:xfrm>
            <a:off x="2754375" y="408855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4"/>
          <p:cNvSpPr/>
          <p:nvPr/>
        </p:nvSpPr>
        <p:spPr>
          <a:xfrm>
            <a:off x="5982663" y="9443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1" name="Google Shape;4691;p14"/>
          <p:cNvGrpSpPr/>
          <p:nvPr/>
        </p:nvGrpSpPr>
        <p:grpSpPr>
          <a:xfrm>
            <a:off x="6340450" y="4088531"/>
            <a:ext cx="1055760" cy="753780"/>
            <a:chOff x="3308425" y="649500"/>
            <a:chExt cx="947975" cy="676825"/>
          </a:xfrm>
        </p:grpSpPr>
        <p:sp>
          <p:nvSpPr>
            <p:cNvPr id="4692" name="Google Shape;4692;p14"/>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4"/>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4"/>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5" name="Google Shape;4695;p14"/>
          <p:cNvSpPr/>
          <p:nvPr/>
        </p:nvSpPr>
        <p:spPr>
          <a:xfrm>
            <a:off x="7894025" y="4116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6" name="Google Shape;4696;p14"/>
          <p:cNvGrpSpPr/>
          <p:nvPr/>
        </p:nvGrpSpPr>
        <p:grpSpPr>
          <a:xfrm flipH="1" rot="-6299880">
            <a:off x="1406840" y="476245"/>
            <a:ext cx="708049" cy="444266"/>
            <a:chOff x="1445125" y="3867675"/>
            <a:chExt cx="803300" cy="502950"/>
          </a:xfrm>
        </p:grpSpPr>
        <p:sp>
          <p:nvSpPr>
            <p:cNvPr id="4697" name="Google Shape;4697;p14"/>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4"/>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4"/>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0" name="Google Shape;4700;p14"/>
          <p:cNvSpPr/>
          <p:nvPr/>
        </p:nvSpPr>
        <p:spPr>
          <a:xfrm>
            <a:off x="2859550" y="831275"/>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4"/>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4"/>
          <p:cNvSpPr txBox="1"/>
          <p:nvPr>
            <p:ph type="title"/>
          </p:nvPr>
        </p:nvSpPr>
        <p:spPr>
          <a:xfrm>
            <a:off x="3116850" y="1880650"/>
            <a:ext cx="4541400" cy="13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703" name="Google Shape;4703;p14"/>
          <p:cNvSpPr txBox="1"/>
          <p:nvPr>
            <p:ph hasCustomPrompt="1" idx="2" type="title"/>
          </p:nvPr>
        </p:nvSpPr>
        <p:spPr>
          <a:xfrm>
            <a:off x="1810950" y="21508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bg>
      <p:bgPr>
        <a:solidFill>
          <a:schemeClr val="lt1"/>
        </a:solidFill>
      </p:bgPr>
    </p:bg>
    <p:spTree>
      <p:nvGrpSpPr>
        <p:cNvPr id="4704" name="Shape 4704"/>
        <p:cNvGrpSpPr/>
        <p:nvPr/>
      </p:nvGrpSpPr>
      <p:grpSpPr>
        <a:xfrm>
          <a:off x="0" y="0"/>
          <a:ext cx="0" cy="0"/>
          <a:chOff x="0" y="0"/>
          <a:chExt cx="0" cy="0"/>
        </a:xfrm>
      </p:grpSpPr>
      <p:grpSp>
        <p:nvGrpSpPr>
          <p:cNvPr id="4705" name="Google Shape;4705;p15"/>
          <p:cNvGrpSpPr/>
          <p:nvPr/>
        </p:nvGrpSpPr>
        <p:grpSpPr>
          <a:xfrm>
            <a:off x="0" y="0"/>
            <a:ext cx="9144125" cy="5143391"/>
            <a:chOff x="0" y="0"/>
            <a:chExt cx="9144125" cy="5143391"/>
          </a:xfrm>
        </p:grpSpPr>
        <p:sp>
          <p:nvSpPr>
            <p:cNvPr id="4706" name="Google Shape;4706;p15"/>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5"/>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5"/>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5"/>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5"/>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5"/>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5"/>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5"/>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5"/>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5"/>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5"/>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5"/>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5"/>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5"/>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5"/>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5"/>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5"/>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5"/>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5"/>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5"/>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5"/>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5"/>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5"/>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5"/>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5"/>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5"/>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5"/>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5"/>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5"/>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5"/>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5"/>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5"/>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5"/>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5"/>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5"/>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5"/>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5"/>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5"/>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5"/>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5"/>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5"/>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5"/>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5"/>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5"/>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5"/>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5"/>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5"/>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5"/>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5"/>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5"/>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5"/>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5"/>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5"/>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5"/>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5"/>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5"/>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5"/>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5"/>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5"/>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5"/>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5"/>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5"/>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5"/>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5"/>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5"/>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5"/>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5"/>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5"/>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5"/>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5"/>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5"/>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5"/>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5"/>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5"/>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5"/>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5"/>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5"/>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5"/>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5"/>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5"/>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5"/>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5"/>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5"/>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5"/>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5"/>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5"/>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5"/>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5"/>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5"/>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5"/>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5"/>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5"/>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5"/>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5"/>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5"/>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5"/>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5"/>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5"/>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5"/>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5"/>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5"/>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5"/>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5"/>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5"/>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5"/>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5"/>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5"/>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5"/>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5"/>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5"/>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5"/>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5"/>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5"/>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5"/>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5"/>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5"/>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5"/>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5"/>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5"/>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5"/>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5"/>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5"/>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5"/>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5"/>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5"/>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5"/>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5"/>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5"/>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5"/>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5"/>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5"/>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5"/>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5"/>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5"/>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5"/>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5"/>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5"/>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5"/>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5"/>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5"/>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5"/>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5"/>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5"/>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5"/>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5"/>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5"/>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5"/>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5"/>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5"/>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5"/>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5"/>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5"/>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5"/>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5"/>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5"/>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5"/>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5"/>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5"/>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5"/>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5"/>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5"/>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5"/>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5"/>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5"/>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5"/>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5"/>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5"/>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5"/>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5"/>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5"/>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5"/>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5"/>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5"/>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5"/>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5"/>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5"/>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5"/>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5"/>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5"/>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5"/>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5"/>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5"/>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5"/>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5"/>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5"/>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5"/>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5"/>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5"/>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5"/>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5"/>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5"/>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5"/>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5"/>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5"/>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5"/>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5"/>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5"/>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5"/>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5"/>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5"/>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5"/>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5"/>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5"/>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5"/>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5"/>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5"/>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5"/>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5"/>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5"/>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5"/>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5"/>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5"/>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5"/>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5"/>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5"/>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5"/>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5"/>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5"/>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5"/>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5"/>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5"/>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5"/>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5"/>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5"/>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5"/>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5"/>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5"/>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5"/>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5"/>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5"/>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5"/>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5"/>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5"/>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5"/>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5"/>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5"/>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5"/>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5"/>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5"/>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5"/>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5"/>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5"/>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5"/>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5"/>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5"/>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5"/>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5"/>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5"/>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5"/>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5"/>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5"/>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5"/>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5"/>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5"/>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5"/>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5"/>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5"/>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5"/>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5"/>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5"/>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5"/>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5"/>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5"/>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5"/>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5"/>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5"/>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5"/>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5"/>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5"/>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5"/>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5"/>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5"/>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5"/>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5"/>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5"/>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5"/>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5"/>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5"/>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5"/>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5"/>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5"/>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5"/>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5"/>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5"/>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5"/>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5"/>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5"/>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5"/>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5"/>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5"/>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5"/>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5"/>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5"/>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5"/>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5"/>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5"/>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5"/>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5"/>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5"/>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5"/>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5"/>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5"/>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5"/>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5"/>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5"/>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5"/>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5"/>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5"/>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5"/>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5"/>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5"/>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5"/>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5"/>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5"/>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5"/>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5"/>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5"/>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5"/>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5"/>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5"/>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5"/>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5"/>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5"/>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5"/>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5"/>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5"/>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5"/>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5"/>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5"/>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5"/>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5"/>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5"/>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5"/>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5"/>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5"/>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5"/>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5"/>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5"/>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5"/>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5"/>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5"/>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5"/>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5"/>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5"/>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5"/>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5"/>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5"/>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5"/>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5"/>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5"/>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5"/>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5"/>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5"/>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5"/>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5"/>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5"/>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5"/>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5"/>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5"/>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5"/>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6" name="Google Shape;5066;p15"/>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7" name="Google Shape;5067;p15"/>
          <p:cNvGrpSpPr/>
          <p:nvPr/>
        </p:nvGrpSpPr>
        <p:grpSpPr>
          <a:xfrm>
            <a:off x="553048" y="535000"/>
            <a:ext cx="8105852" cy="4302000"/>
            <a:chOff x="553048" y="535000"/>
            <a:chExt cx="8105852" cy="4302000"/>
          </a:xfrm>
        </p:grpSpPr>
        <p:sp>
          <p:nvSpPr>
            <p:cNvPr id="5068" name="Google Shape;5068;p15"/>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5"/>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5"/>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5"/>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5"/>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5"/>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5"/>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5"/>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5"/>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5"/>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5"/>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5"/>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5"/>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5"/>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5"/>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5"/>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5"/>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5"/>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6" name="Google Shape;5086;p15"/>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5"/>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5"/>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5"/>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5"/>
          <p:cNvSpPr txBox="1"/>
          <p:nvPr>
            <p:ph type="title"/>
          </p:nvPr>
        </p:nvSpPr>
        <p:spPr>
          <a:xfrm>
            <a:off x="1474650" y="2280900"/>
            <a:ext cx="6194700" cy="1353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91" name="Google Shape;5091;p15"/>
          <p:cNvSpPr txBox="1"/>
          <p:nvPr>
            <p:ph hasCustomPrompt="1" idx="2" type="title"/>
          </p:nvPr>
        </p:nvSpPr>
        <p:spPr>
          <a:xfrm>
            <a:off x="3995250" y="12832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92" name="Google Shape;5092;p15"/>
          <p:cNvSpPr txBox="1"/>
          <p:nvPr>
            <p:ph idx="1" type="subTitle"/>
          </p:nvPr>
        </p:nvSpPr>
        <p:spPr>
          <a:xfrm>
            <a:off x="1474650" y="3558000"/>
            <a:ext cx="6194700" cy="3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highlight>
                  <a:schemeClr val="accent1"/>
                </a:highligh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3" name="Google Shape;5093;p15"/>
          <p:cNvSpPr/>
          <p:nvPr/>
        </p:nvSpPr>
        <p:spPr>
          <a:xfrm>
            <a:off x="3005100" y="175695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5"/>
          <p:cNvSpPr/>
          <p:nvPr/>
        </p:nvSpPr>
        <p:spPr>
          <a:xfrm>
            <a:off x="7887788" y="1202063"/>
            <a:ext cx="146125" cy="137000"/>
          </a:xfrm>
          <a:custGeom>
            <a:rect b="b" l="l" r="r" t="t"/>
            <a:pathLst>
              <a:path extrusionOk="0" h="5480" w="5845">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5"/>
          <p:cNvSpPr/>
          <p:nvPr/>
        </p:nvSpPr>
        <p:spPr>
          <a:xfrm>
            <a:off x="1670575" y="105811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5"/>
          <p:cNvSpPr/>
          <p:nvPr/>
        </p:nvSpPr>
        <p:spPr>
          <a:xfrm>
            <a:off x="7972938" y="421036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5"/>
          <p:cNvSpPr/>
          <p:nvPr/>
        </p:nvSpPr>
        <p:spPr>
          <a:xfrm>
            <a:off x="7126775" y="99250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bg>
      <p:bgPr>
        <a:solidFill>
          <a:schemeClr val="lt1"/>
        </a:solidFill>
      </p:bgPr>
    </p:bg>
    <p:spTree>
      <p:nvGrpSpPr>
        <p:cNvPr id="5098" name="Shape 5098"/>
        <p:cNvGrpSpPr/>
        <p:nvPr/>
      </p:nvGrpSpPr>
      <p:grpSpPr>
        <a:xfrm>
          <a:off x="0" y="0"/>
          <a:ext cx="0" cy="0"/>
          <a:chOff x="0" y="0"/>
          <a:chExt cx="0" cy="0"/>
        </a:xfrm>
      </p:grpSpPr>
      <p:grpSp>
        <p:nvGrpSpPr>
          <p:cNvPr id="5099" name="Google Shape;5099;p16"/>
          <p:cNvGrpSpPr/>
          <p:nvPr/>
        </p:nvGrpSpPr>
        <p:grpSpPr>
          <a:xfrm>
            <a:off x="0" y="0"/>
            <a:ext cx="9144125" cy="5143391"/>
            <a:chOff x="0" y="0"/>
            <a:chExt cx="9144125" cy="5143391"/>
          </a:xfrm>
        </p:grpSpPr>
        <p:sp>
          <p:nvSpPr>
            <p:cNvPr id="5100" name="Google Shape;5100;p16"/>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6"/>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6"/>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6"/>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6"/>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6"/>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6"/>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6"/>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6"/>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6"/>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6"/>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6"/>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6"/>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6"/>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6"/>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6"/>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6"/>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6"/>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6"/>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6"/>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6"/>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6"/>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6"/>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6"/>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6"/>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6"/>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6"/>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6"/>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6"/>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6"/>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6"/>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6"/>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6"/>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6"/>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6"/>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6"/>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6"/>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6"/>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6"/>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6"/>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6"/>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6"/>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6"/>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6"/>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6"/>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6"/>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6"/>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6"/>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6"/>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6"/>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6"/>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6"/>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6"/>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6"/>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6"/>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6"/>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6"/>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6"/>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6"/>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6"/>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6"/>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6"/>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6"/>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6"/>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6"/>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6"/>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6"/>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6"/>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6"/>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6"/>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6"/>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6"/>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6"/>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6"/>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6"/>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6"/>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6"/>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6"/>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6"/>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6"/>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6"/>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6"/>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6"/>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6"/>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6"/>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6"/>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6"/>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6"/>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6"/>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6"/>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6"/>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6"/>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6"/>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6"/>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6"/>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6"/>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6"/>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6"/>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6"/>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6"/>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6"/>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6"/>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6"/>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6"/>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6"/>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6"/>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6"/>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6"/>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6"/>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6"/>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6"/>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6"/>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6"/>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6"/>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6"/>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6"/>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6"/>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6"/>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6"/>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6"/>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6"/>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6"/>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6"/>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6"/>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6"/>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6"/>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6"/>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6"/>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6"/>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6"/>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6"/>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6"/>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6"/>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6"/>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6"/>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6"/>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6"/>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6"/>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6"/>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6"/>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6"/>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6"/>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6"/>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6"/>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6"/>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6"/>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6"/>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6"/>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6"/>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6"/>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6"/>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6"/>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6"/>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6"/>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6"/>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6"/>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6"/>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6"/>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6"/>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6"/>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6"/>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6"/>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6"/>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6"/>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6"/>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6"/>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6"/>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6"/>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6"/>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6"/>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6"/>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6"/>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6"/>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6"/>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6"/>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6"/>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6"/>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6"/>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6"/>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6"/>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6"/>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6"/>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6"/>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6"/>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6"/>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6"/>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6"/>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6"/>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6"/>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6"/>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6"/>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6"/>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6"/>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6"/>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6"/>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6"/>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6"/>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6"/>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6"/>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6"/>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6"/>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6"/>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6"/>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6"/>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6"/>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6"/>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6"/>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6"/>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6"/>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6"/>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6"/>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6"/>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6"/>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6"/>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6"/>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6"/>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6"/>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6"/>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6"/>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6"/>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6"/>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6"/>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6"/>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6"/>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6"/>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6"/>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6"/>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6"/>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6"/>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6"/>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6"/>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6"/>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6"/>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6"/>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6"/>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6"/>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6"/>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6"/>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6"/>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6"/>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6"/>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6"/>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6"/>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6"/>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6"/>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6"/>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6"/>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6"/>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6"/>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6"/>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6"/>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6"/>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6"/>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6"/>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6"/>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6"/>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6"/>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6"/>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6"/>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6"/>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6"/>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6"/>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6"/>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6"/>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6"/>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6"/>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6"/>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6"/>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6"/>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6"/>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6"/>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6"/>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6"/>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6"/>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6"/>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6"/>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6"/>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6"/>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6"/>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6"/>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6"/>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6"/>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6"/>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6"/>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6"/>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6"/>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6"/>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6"/>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6"/>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6"/>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6"/>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6"/>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6"/>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6"/>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6"/>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6"/>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6"/>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6"/>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6"/>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6"/>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6"/>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6"/>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6"/>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6"/>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6"/>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6"/>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6"/>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6"/>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6"/>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6"/>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6"/>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6"/>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6"/>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6"/>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6"/>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6"/>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6"/>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6"/>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6"/>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6"/>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6"/>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6"/>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6"/>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6"/>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6"/>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6"/>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6"/>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6"/>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6"/>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6"/>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6"/>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6"/>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6"/>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6"/>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6"/>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6"/>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6"/>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6"/>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6"/>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6"/>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6"/>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6"/>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6"/>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6"/>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6"/>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6"/>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6"/>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6"/>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6"/>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6"/>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6"/>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6"/>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6"/>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6"/>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6"/>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6"/>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6"/>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6"/>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6"/>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6"/>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0" name="Google Shape;5460;p16"/>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1" name="Google Shape;5461;p16"/>
          <p:cNvGrpSpPr/>
          <p:nvPr/>
        </p:nvGrpSpPr>
        <p:grpSpPr>
          <a:xfrm>
            <a:off x="553048" y="535000"/>
            <a:ext cx="8105852" cy="4302000"/>
            <a:chOff x="553048" y="535000"/>
            <a:chExt cx="8105852" cy="4302000"/>
          </a:xfrm>
        </p:grpSpPr>
        <p:sp>
          <p:nvSpPr>
            <p:cNvPr id="5462" name="Google Shape;5462;p16"/>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6"/>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6"/>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6"/>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6"/>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6"/>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6"/>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6"/>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6"/>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6"/>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6"/>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6"/>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6"/>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6"/>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6"/>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6"/>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6"/>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6"/>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0" name="Google Shape;5480;p16"/>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6"/>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6"/>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6"/>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6"/>
          <p:cNvSpPr txBox="1"/>
          <p:nvPr>
            <p:ph type="title"/>
          </p:nvPr>
        </p:nvSpPr>
        <p:spPr>
          <a:xfrm>
            <a:off x="1474650" y="2575875"/>
            <a:ext cx="6194700" cy="773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85" name="Google Shape;5485;p16"/>
          <p:cNvSpPr txBox="1"/>
          <p:nvPr>
            <p:ph hasCustomPrompt="1" idx="2" type="title"/>
          </p:nvPr>
        </p:nvSpPr>
        <p:spPr>
          <a:xfrm>
            <a:off x="3995250" y="1578225"/>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86" name="Google Shape;5486;p16"/>
          <p:cNvSpPr/>
          <p:nvPr/>
        </p:nvSpPr>
        <p:spPr>
          <a:xfrm>
            <a:off x="2949725"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6"/>
          <p:cNvSpPr/>
          <p:nvPr/>
        </p:nvSpPr>
        <p:spPr>
          <a:xfrm rot="-900008">
            <a:off x="1858649" y="4153738"/>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6"/>
          <p:cNvSpPr/>
          <p:nvPr/>
        </p:nvSpPr>
        <p:spPr>
          <a:xfrm>
            <a:off x="7655050" y="845325"/>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6"/>
          <p:cNvSpPr/>
          <p:nvPr/>
        </p:nvSpPr>
        <p:spPr>
          <a:xfrm>
            <a:off x="7551813"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0" name="Google Shape;5490;p16"/>
          <p:cNvGrpSpPr/>
          <p:nvPr/>
        </p:nvGrpSpPr>
        <p:grpSpPr>
          <a:xfrm flipH="1" rot="-6299880">
            <a:off x="1406840" y="476245"/>
            <a:ext cx="708049" cy="444266"/>
            <a:chOff x="1445125" y="3867675"/>
            <a:chExt cx="803300" cy="502950"/>
          </a:xfrm>
        </p:grpSpPr>
        <p:sp>
          <p:nvSpPr>
            <p:cNvPr id="5491" name="Google Shape;5491;p16"/>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6"/>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6"/>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4" name="Google Shape;5494;p16"/>
          <p:cNvSpPr/>
          <p:nvPr/>
        </p:nvSpPr>
        <p:spPr>
          <a:xfrm>
            <a:off x="2712775" y="831288"/>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_1_1_1_1">
    <p:bg>
      <p:bgPr>
        <a:solidFill>
          <a:schemeClr val="lt1"/>
        </a:solidFill>
      </p:bgPr>
    </p:bg>
    <p:spTree>
      <p:nvGrpSpPr>
        <p:cNvPr id="5495" name="Shape 5495"/>
        <p:cNvGrpSpPr/>
        <p:nvPr/>
      </p:nvGrpSpPr>
      <p:grpSpPr>
        <a:xfrm>
          <a:off x="0" y="0"/>
          <a:ext cx="0" cy="0"/>
          <a:chOff x="0" y="0"/>
          <a:chExt cx="0" cy="0"/>
        </a:xfrm>
      </p:grpSpPr>
      <p:grpSp>
        <p:nvGrpSpPr>
          <p:cNvPr id="5496" name="Google Shape;5496;p17"/>
          <p:cNvGrpSpPr/>
          <p:nvPr/>
        </p:nvGrpSpPr>
        <p:grpSpPr>
          <a:xfrm>
            <a:off x="0" y="0"/>
            <a:ext cx="9144125" cy="5143391"/>
            <a:chOff x="0" y="0"/>
            <a:chExt cx="9144125" cy="5143391"/>
          </a:xfrm>
        </p:grpSpPr>
        <p:sp>
          <p:nvSpPr>
            <p:cNvPr id="5497" name="Google Shape;5497;p17"/>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7"/>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7"/>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7"/>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7"/>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7"/>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7"/>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7"/>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7"/>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7"/>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7"/>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7"/>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7"/>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7"/>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7"/>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7"/>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7"/>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7"/>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7"/>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7"/>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7"/>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7"/>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7"/>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7"/>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7"/>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7"/>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7"/>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7"/>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7"/>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7"/>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7"/>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7"/>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7"/>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7"/>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7"/>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7"/>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7"/>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7"/>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7"/>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7"/>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7"/>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7"/>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7"/>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7"/>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7"/>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7"/>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7"/>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7"/>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7"/>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7"/>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7"/>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7"/>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7"/>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7"/>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7"/>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7"/>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7"/>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7"/>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7"/>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7"/>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7"/>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7"/>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7"/>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7"/>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7"/>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7"/>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7"/>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7"/>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7"/>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7"/>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7"/>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7"/>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7"/>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7"/>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7"/>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7"/>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7"/>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7"/>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7"/>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7"/>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7"/>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7"/>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7"/>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7"/>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7"/>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7"/>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7"/>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7"/>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7"/>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7"/>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7"/>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7"/>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7"/>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7"/>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7"/>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7"/>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7"/>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7"/>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7"/>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7"/>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7"/>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7"/>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7"/>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7"/>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7"/>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7"/>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7"/>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7"/>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7"/>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7"/>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7"/>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7"/>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7"/>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7"/>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7"/>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7"/>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7"/>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7"/>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7"/>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7"/>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7"/>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7"/>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7"/>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7"/>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7"/>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7"/>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7"/>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7"/>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7"/>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7"/>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7"/>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7"/>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7"/>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7"/>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7"/>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7"/>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7"/>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7"/>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7"/>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7"/>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7"/>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7"/>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7"/>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7"/>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7"/>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7"/>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7"/>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7"/>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7"/>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7"/>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7"/>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7"/>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7"/>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7"/>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7"/>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7"/>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7"/>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7"/>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7"/>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7"/>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7"/>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7"/>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7"/>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7"/>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7"/>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7"/>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7"/>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7"/>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7"/>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7"/>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7"/>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7"/>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7"/>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7"/>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7"/>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7"/>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7"/>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7"/>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7"/>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7"/>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7"/>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7"/>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7"/>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7"/>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7"/>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7"/>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7"/>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7"/>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7"/>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7"/>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7"/>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7"/>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7"/>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7"/>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7"/>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7"/>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7"/>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7"/>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7"/>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7"/>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7"/>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7"/>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7"/>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7"/>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7"/>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7"/>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7"/>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7"/>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7"/>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7"/>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7"/>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7"/>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7"/>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7"/>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7"/>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7"/>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7"/>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7"/>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7"/>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7"/>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7"/>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7"/>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7"/>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7"/>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7"/>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7"/>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7"/>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7"/>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7"/>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7"/>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7"/>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7"/>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7"/>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7"/>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7"/>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7"/>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7"/>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7"/>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7"/>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7"/>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7"/>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7"/>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7"/>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7"/>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7"/>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7"/>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7"/>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7"/>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7"/>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7"/>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7"/>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7"/>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7"/>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7"/>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7"/>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7"/>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7"/>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7"/>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7"/>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7"/>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7"/>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7"/>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7"/>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7"/>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7"/>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7"/>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7"/>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7"/>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7"/>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7"/>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7"/>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7"/>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7"/>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7"/>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7"/>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7"/>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7"/>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7"/>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7"/>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7"/>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7"/>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7"/>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7"/>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7"/>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7"/>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7"/>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7"/>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7"/>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7"/>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7"/>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7"/>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7"/>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7"/>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7"/>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7"/>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7"/>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7"/>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7"/>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7"/>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7"/>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7"/>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7"/>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7"/>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7"/>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7"/>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7"/>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7"/>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7"/>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7"/>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7"/>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7"/>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7"/>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7"/>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7"/>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7"/>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7"/>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7"/>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7"/>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7"/>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7"/>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7"/>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7"/>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7"/>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7"/>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7"/>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7"/>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7"/>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7"/>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7"/>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7"/>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7"/>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7"/>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7"/>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7"/>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7"/>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7"/>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7"/>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7"/>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7"/>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7"/>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7"/>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7"/>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7"/>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7"/>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7"/>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7"/>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7"/>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7"/>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7"/>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7"/>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7"/>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7"/>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7"/>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7"/>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7"/>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7"/>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7"/>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7"/>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7"/>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7"/>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7" name="Google Shape;5857;p17"/>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8" name="Google Shape;5858;p17"/>
          <p:cNvGrpSpPr/>
          <p:nvPr/>
        </p:nvGrpSpPr>
        <p:grpSpPr>
          <a:xfrm>
            <a:off x="553048" y="535000"/>
            <a:ext cx="8105852" cy="4302000"/>
            <a:chOff x="553048" y="535000"/>
            <a:chExt cx="8105852" cy="4302000"/>
          </a:xfrm>
        </p:grpSpPr>
        <p:sp>
          <p:nvSpPr>
            <p:cNvPr id="5859" name="Google Shape;5859;p17"/>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7"/>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7"/>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7"/>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7"/>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7"/>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7"/>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7"/>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7"/>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7"/>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7"/>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7"/>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7"/>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7"/>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7"/>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7"/>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7"/>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7"/>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7" name="Google Shape;5877;p17"/>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7"/>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7"/>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7"/>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1" name="Google Shape;5881;p17"/>
          <p:cNvGrpSpPr/>
          <p:nvPr/>
        </p:nvGrpSpPr>
        <p:grpSpPr>
          <a:xfrm>
            <a:off x="1542913" y="4027231"/>
            <a:ext cx="1055760" cy="753780"/>
            <a:chOff x="3308425" y="649500"/>
            <a:chExt cx="947975" cy="676825"/>
          </a:xfrm>
        </p:grpSpPr>
        <p:sp>
          <p:nvSpPr>
            <p:cNvPr id="5882" name="Google Shape;5882;p17"/>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7"/>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7"/>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17"/>
          <p:cNvSpPr/>
          <p:nvPr/>
        </p:nvSpPr>
        <p:spPr>
          <a:xfrm>
            <a:off x="1643313" y="363536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7"/>
          <p:cNvSpPr/>
          <p:nvPr/>
        </p:nvSpPr>
        <p:spPr>
          <a:xfrm>
            <a:off x="3116850" y="4141988"/>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7"/>
          <p:cNvSpPr/>
          <p:nvPr/>
        </p:nvSpPr>
        <p:spPr>
          <a:xfrm rot="-899622">
            <a:off x="7108451" y="4165179"/>
            <a:ext cx="585775"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7"/>
          <p:cNvSpPr/>
          <p:nvPr/>
        </p:nvSpPr>
        <p:spPr>
          <a:xfrm>
            <a:off x="2193500" y="790138"/>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7"/>
          <p:cNvSpPr/>
          <p:nvPr/>
        </p:nvSpPr>
        <p:spPr>
          <a:xfrm>
            <a:off x="6701763" y="410001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7"/>
          <p:cNvSpPr/>
          <p:nvPr/>
        </p:nvSpPr>
        <p:spPr>
          <a:xfrm>
            <a:off x="7354550" y="98976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7"/>
          <p:cNvSpPr/>
          <p:nvPr/>
        </p:nvSpPr>
        <p:spPr>
          <a:xfrm>
            <a:off x="3262963" y="139111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7"/>
          <p:cNvSpPr txBox="1"/>
          <p:nvPr>
            <p:ph type="title"/>
          </p:nvPr>
        </p:nvSpPr>
        <p:spPr>
          <a:xfrm>
            <a:off x="3116850" y="1880650"/>
            <a:ext cx="4541400" cy="13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93" name="Google Shape;5893;p17"/>
          <p:cNvSpPr txBox="1"/>
          <p:nvPr>
            <p:ph hasCustomPrompt="1" idx="2" type="title"/>
          </p:nvPr>
        </p:nvSpPr>
        <p:spPr>
          <a:xfrm>
            <a:off x="1810950" y="21508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2_1_1_1_1_1">
    <p:bg>
      <p:bgPr>
        <a:solidFill>
          <a:schemeClr val="lt1"/>
        </a:solidFill>
      </p:bgPr>
    </p:bg>
    <p:spTree>
      <p:nvGrpSpPr>
        <p:cNvPr id="5894" name="Shape 5894"/>
        <p:cNvGrpSpPr/>
        <p:nvPr/>
      </p:nvGrpSpPr>
      <p:grpSpPr>
        <a:xfrm>
          <a:off x="0" y="0"/>
          <a:ext cx="0" cy="0"/>
          <a:chOff x="0" y="0"/>
          <a:chExt cx="0" cy="0"/>
        </a:xfrm>
      </p:grpSpPr>
      <p:grpSp>
        <p:nvGrpSpPr>
          <p:cNvPr id="5895" name="Google Shape;5895;p18"/>
          <p:cNvGrpSpPr/>
          <p:nvPr/>
        </p:nvGrpSpPr>
        <p:grpSpPr>
          <a:xfrm>
            <a:off x="0" y="0"/>
            <a:ext cx="9144125" cy="5143391"/>
            <a:chOff x="0" y="0"/>
            <a:chExt cx="9144125" cy="5143391"/>
          </a:xfrm>
        </p:grpSpPr>
        <p:sp>
          <p:nvSpPr>
            <p:cNvPr id="5896" name="Google Shape;5896;p18"/>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8"/>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8"/>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8"/>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8"/>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8"/>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8"/>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8"/>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8"/>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8"/>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8"/>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8"/>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8"/>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8"/>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8"/>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8"/>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8"/>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8"/>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8"/>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8"/>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8"/>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8"/>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8"/>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8"/>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8"/>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8"/>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8"/>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8"/>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8"/>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8"/>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8"/>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8"/>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8"/>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8"/>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8"/>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8"/>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8"/>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8"/>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8"/>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8"/>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8"/>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8"/>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8"/>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18"/>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8"/>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8"/>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8"/>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8"/>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8"/>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8"/>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8"/>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8"/>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8"/>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8"/>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8"/>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8"/>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8"/>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8"/>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8"/>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8"/>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8"/>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8"/>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8"/>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8"/>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8"/>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8"/>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8"/>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8"/>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8"/>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8"/>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8"/>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8"/>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8"/>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8"/>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8"/>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8"/>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8"/>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8"/>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8"/>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8"/>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8"/>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8"/>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8"/>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8"/>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8"/>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8"/>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8"/>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8"/>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8"/>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8"/>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8"/>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8"/>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8"/>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8"/>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8"/>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8"/>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8"/>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8"/>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8"/>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8"/>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8"/>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8"/>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8"/>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8"/>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8"/>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8"/>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8"/>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8"/>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8"/>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8"/>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8"/>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8"/>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8"/>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8"/>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8"/>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8"/>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8"/>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8"/>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8"/>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8"/>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8"/>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8"/>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8"/>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8"/>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8"/>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8"/>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8"/>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8"/>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8"/>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8"/>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8"/>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8"/>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8"/>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8"/>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8"/>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8"/>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8"/>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8"/>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8"/>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8"/>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8"/>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8"/>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8"/>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8"/>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8"/>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8"/>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8"/>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8"/>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8"/>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8"/>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8"/>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8"/>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8"/>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8"/>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8"/>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8"/>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18"/>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8"/>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8"/>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8"/>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18"/>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8"/>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8"/>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8"/>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8"/>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8"/>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8"/>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8"/>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8"/>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8"/>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8"/>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8"/>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8"/>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8"/>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8"/>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8"/>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8"/>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8"/>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8"/>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8"/>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8"/>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8"/>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8"/>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8"/>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8"/>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8"/>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8"/>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8"/>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8"/>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8"/>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8"/>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8"/>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8"/>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8"/>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8"/>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8"/>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8"/>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8"/>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8"/>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8"/>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8"/>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8"/>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8"/>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8"/>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8"/>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8"/>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8"/>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8"/>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8"/>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8"/>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8"/>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8"/>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8"/>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8"/>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8"/>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8"/>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8"/>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8"/>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8"/>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8"/>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8"/>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8"/>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8"/>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8"/>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8"/>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8"/>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8"/>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8"/>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8"/>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8"/>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8"/>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8"/>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8"/>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8"/>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8"/>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8"/>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8"/>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8"/>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8"/>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8"/>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8"/>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8"/>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8"/>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8"/>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8"/>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8"/>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8"/>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8"/>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8"/>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8"/>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8"/>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8"/>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8"/>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8"/>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8"/>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8"/>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8"/>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8"/>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8"/>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8"/>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8"/>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8"/>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8"/>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8"/>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8"/>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8"/>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8"/>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8"/>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8"/>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8"/>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8"/>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8"/>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8"/>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8"/>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8"/>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8"/>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8"/>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8"/>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8"/>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8"/>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8"/>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8"/>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8"/>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8"/>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8"/>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8"/>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8"/>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8"/>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8"/>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8"/>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8"/>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8"/>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8"/>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8"/>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8"/>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8"/>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8"/>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8"/>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8"/>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8"/>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8"/>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8"/>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8"/>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8"/>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8"/>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8"/>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8"/>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8"/>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8"/>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8"/>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8"/>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8"/>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8"/>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8"/>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8"/>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8"/>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8"/>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8"/>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8"/>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8"/>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8"/>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8"/>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8"/>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8"/>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8"/>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8"/>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8"/>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8"/>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8"/>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8"/>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8"/>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8"/>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8"/>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8"/>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8"/>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8"/>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8"/>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8"/>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8"/>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8"/>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8"/>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8"/>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8"/>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8"/>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8"/>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8"/>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8"/>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8"/>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8"/>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8"/>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8"/>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8"/>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8"/>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8"/>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8"/>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8"/>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8"/>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8"/>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8"/>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8"/>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18"/>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7" name="Google Shape;6257;p18"/>
          <p:cNvGrpSpPr/>
          <p:nvPr/>
        </p:nvGrpSpPr>
        <p:grpSpPr>
          <a:xfrm>
            <a:off x="553048" y="535000"/>
            <a:ext cx="8105852" cy="4302000"/>
            <a:chOff x="553048" y="535000"/>
            <a:chExt cx="8105852" cy="4302000"/>
          </a:xfrm>
        </p:grpSpPr>
        <p:sp>
          <p:nvSpPr>
            <p:cNvPr id="6258" name="Google Shape;6258;p18"/>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8"/>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8"/>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8"/>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8"/>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8"/>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8"/>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8"/>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8"/>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8"/>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8"/>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8"/>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8"/>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8"/>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8"/>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8"/>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8"/>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8"/>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18"/>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8"/>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8"/>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8"/>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8"/>
          <p:cNvSpPr txBox="1"/>
          <p:nvPr>
            <p:ph type="title"/>
          </p:nvPr>
        </p:nvSpPr>
        <p:spPr>
          <a:xfrm>
            <a:off x="1474650" y="2509500"/>
            <a:ext cx="6194700" cy="1353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81" name="Google Shape;6281;p18"/>
          <p:cNvSpPr txBox="1"/>
          <p:nvPr>
            <p:ph hasCustomPrompt="1" idx="2" type="title"/>
          </p:nvPr>
        </p:nvSpPr>
        <p:spPr>
          <a:xfrm>
            <a:off x="3995250" y="15118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282" name="Google Shape;6282;p18"/>
          <p:cNvSpPr/>
          <p:nvPr/>
        </p:nvSpPr>
        <p:spPr>
          <a:xfrm>
            <a:off x="7482225" y="169295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8"/>
          <p:cNvSpPr/>
          <p:nvPr/>
        </p:nvSpPr>
        <p:spPr>
          <a:xfrm rot="-4500378">
            <a:off x="1666722" y="4153742"/>
            <a:ext cx="585775"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8"/>
          <p:cNvSpPr/>
          <p:nvPr/>
        </p:nvSpPr>
        <p:spPr>
          <a:xfrm>
            <a:off x="5982663" y="9443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5" name="Google Shape;6285;p18"/>
          <p:cNvGrpSpPr/>
          <p:nvPr/>
        </p:nvGrpSpPr>
        <p:grpSpPr>
          <a:xfrm flipH="1" rot="-6299880">
            <a:off x="1406840" y="476245"/>
            <a:ext cx="708049" cy="444266"/>
            <a:chOff x="1445125" y="3867675"/>
            <a:chExt cx="803300" cy="502950"/>
          </a:xfrm>
        </p:grpSpPr>
        <p:sp>
          <p:nvSpPr>
            <p:cNvPr id="6286" name="Google Shape;6286;p18"/>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8"/>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8"/>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9" name="Google Shape;6289;p18"/>
          <p:cNvSpPr/>
          <p:nvPr/>
        </p:nvSpPr>
        <p:spPr>
          <a:xfrm>
            <a:off x="2859550" y="831275"/>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8"/>
          <p:cNvSpPr/>
          <p:nvPr/>
        </p:nvSpPr>
        <p:spPr>
          <a:xfrm>
            <a:off x="1702113" y="14562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8"/>
          <p:cNvSpPr/>
          <p:nvPr/>
        </p:nvSpPr>
        <p:spPr>
          <a:xfrm>
            <a:off x="2713425" y="4210388"/>
            <a:ext cx="146125" cy="137000"/>
          </a:xfrm>
          <a:custGeom>
            <a:rect b="b" l="l" r="r" t="t"/>
            <a:pathLst>
              <a:path extrusionOk="0" h="5480" w="5845">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bg>
      <p:bgPr>
        <a:solidFill>
          <a:schemeClr val="lt1"/>
        </a:solidFill>
      </p:bgPr>
    </p:bg>
    <p:spTree>
      <p:nvGrpSpPr>
        <p:cNvPr id="6292" name="Shape 6292"/>
        <p:cNvGrpSpPr/>
        <p:nvPr/>
      </p:nvGrpSpPr>
      <p:grpSpPr>
        <a:xfrm>
          <a:off x="0" y="0"/>
          <a:ext cx="0" cy="0"/>
          <a:chOff x="0" y="0"/>
          <a:chExt cx="0" cy="0"/>
        </a:xfrm>
      </p:grpSpPr>
      <p:grpSp>
        <p:nvGrpSpPr>
          <p:cNvPr id="6293" name="Google Shape;6293;p19"/>
          <p:cNvGrpSpPr/>
          <p:nvPr/>
        </p:nvGrpSpPr>
        <p:grpSpPr>
          <a:xfrm>
            <a:off x="0" y="0"/>
            <a:ext cx="9144125" cy="5143391"/>
            <a:chOff x="0" y="0"/>
            <a:chExt cx="9144125" cy="5143391"/>
          </a:xfrm>
        </p:grpSpPr>
        <p:sp>
          <p:nvSpPr>
            <p:cNvPr id="6294" name="Google Shape;6294;p19"/>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9"/>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9"/>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9"/>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9"/>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9"/>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9"/>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9"/>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9"/>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9"/>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9"/>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9"/>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9"/>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9"/>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9"/>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9"/>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9"/>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9"/>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9"/>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9"/>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9"/>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9"/>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9"/>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9"/>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9"/>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9"/>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9"/>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9"/>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9"/>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9"/>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9"/>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9"/>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9"/>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9"/>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9"/>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9"/>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9"/>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9"/>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9"/>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9"/>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9"/>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9"/>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9"/>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9"/>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9"/>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9"/>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9"/>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9"/>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9"/>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9"/>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9"/>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9"/>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9"/>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9"/>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9"/>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9"/>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9"/>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9"/>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9"/>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9"/>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9"/>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9"/>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9"/>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9"/>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9"/>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9"/>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9"/>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9"/>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9"/>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9"/>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9"/>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9"/>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9"/>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9"/>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9"/>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9"/>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9"/>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9"/>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9"/>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9"/>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9"/>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9"/>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9"/>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9"/>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9"/>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9"/>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9"/>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9"/>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9"/>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9"/>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9"/>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9"/>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9"/>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9"/>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9"/>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9"/>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9"/>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9"/>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9"/>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9"/>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9"/>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9"/>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9"/>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9"/>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9"/>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9"/>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9"/>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9"/>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9"/>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9"/>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9"/>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9"/>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9"/>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9"/>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9"/>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9"/>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9"/>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9"/>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9"/>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9"/>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9"/>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9"/>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9"/>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9"/>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9"/>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9"/>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9"/>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9"/>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9"/>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9"/>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9"/>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9"/>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9"/>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9"/>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9"/>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9"/>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9"/>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9"/>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9"/>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9"/>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9"/>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9"/>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9"/>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9"/>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9"/>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9"/>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9"/>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9"/>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9"/>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9"/>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9"/>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9"/>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9"/>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9"/>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9"/>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9"/>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9"/>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9"/>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9"/>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9"/>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9"/>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9"/>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9"/>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9"/>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9"/>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9"/>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9"/>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9"/>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9"/>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9"/>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9"/>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9"/>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9"/>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9"/>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9"/>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9"/>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9"/>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9"/>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9"/>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9"/>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9"/>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9"/>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9"/>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9"/>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9"/>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9"/>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9"/>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9"/>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9"/>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9"/>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9"/>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9"/>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9"/>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9"/>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9"/>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9"/>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9"/>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9"/>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9"/>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9"/>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9"/>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9"/>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9"/>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9"/>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9"/>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9"/>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9"/>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9"/>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9"/>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9"/>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9"/>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9"/>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9"/>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9"/>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9"/>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9"/>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9"/>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9"/>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9"/>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9"/>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9"/>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9"/>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9"/>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9"/>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9"/>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9"/>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9"/>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9"/>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9"/>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9"/>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9"/>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9"/>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9"/>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9"/>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9"/>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9"/>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9"/>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9"/>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9"/>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9"/>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9"/>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9"/>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9"/>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9"/>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9"/>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9"/>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9"/>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9"/>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9"/>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9"/>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9"/>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9"/>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9"/>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9"/>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9"/>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9"/>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9"/>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9"/>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9"/>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9"/>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9"/>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9"/>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9"/>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9"/>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9"/>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9"/>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9"/>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9"/>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9"/>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9"/>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9"/>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9"/>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9"/>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9"/>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9"/>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9"/>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9"/>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9"/>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9"/>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9"/>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9"/>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9"/>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9"/>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9"/>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9"/>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9"/>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9"/>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9"/>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9"/>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9"/>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9"/>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9"/>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9"/>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9"/>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9"/>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9"/>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9"/>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9"/>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9"/>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9"/>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9"/>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9"/>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9"/>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9"/>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9"/>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9"/>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9"/>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9"/>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9"/>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9"/>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9"/>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9"/>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9"/>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9"/>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9"/>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9"/>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9"/>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9"/>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9"/>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9"/>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9"/>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9"/>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9"/>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9"/>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9"/>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9"/>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9"/>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9"/>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9"/>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9"/>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9"/>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9"/>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9"/>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9"/>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9"/>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9"/>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9"/>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9"/>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9"/>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9"/>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9"/>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9"/>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9"/>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9"/>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9"/>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9"/>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9"/>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9"/>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9"/>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9"/>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9"/>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9"/>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9"/>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9"/>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9"/>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9"/>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9"/>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9"/>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9"/>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9"/>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4" name="Google Shape;6654;p19"/>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5" name="Google Shape;6655;p19"/>
          <p:cNvGrpSpPr/>
          <p:nvPr/>
        </p:nvGrpSpPr>
        <p:grpSpPr>
          <a:xfrm>
            <a:off x="553048" y="535000"/>
            <a:ext cx="8105852" cy="4302000"/>
            <a:chOff x="553048" y="535000"/>
            <a:chExt cx="8105852" cy="4302000"/>
          </a:xfrm>
        </p:grpSpPr>
        <p:sp>
          <p:nvSpPr>
            <p:cNvPr id="6656" name="Google Shape;6656;p19"/>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9"/>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9"/>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9"/>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9"/>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9"/>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9"/>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9"/>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9"/>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9"/>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9"/>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9"/>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9"/>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9"/>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9"/>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9"/>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9"/>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9"/>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4" name="Google Shape;6674;p19"/>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6675" name="Google Shape;6675;p19"/>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6676" name="Google Shape;6676;p19"/>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77" name="Google Shape;6677;p19"/>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9"/>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9"/>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9"/>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bg>
      <p:bgPr>
        <a:solidFill>
          <a:schemeClr val="lt1"/>
        </a:solidFill>
      </p:bgPr>
    </p:bg>
    <p:spTree>
      <p:nvGrpSpPr>
        <p:cNvPr id="6681" name="Shape 6681"/>
        <p:cNvGrpSpPr/>
        <p:nvPr/>
      </p:nvGrpSpPr>
      <p:grpSpPr>
        <a:xfrm>
          <a:off x="0" y="0"/>
          <a:ext cx="0" cy="0"/>
          <a:chOff x="0" y="0"/>
          <a:chExt cx="0" cy="0"/>
        </a:xfrm>
      </p:grpSpPr>
      <p:grpSp>
        <p:nvGrpSpPr>
          <p:cNvPr id="6682" name="Google Shape;6682;p20"/>
          <p:cNvGrpSpPr/>
          <p:nvPr/>
        </p:nvGrpSpPr>
        <p:grpSpPr>
          <a:xfrm>
            <a:off x="0" y="0"/>
            <a:ext cx="9144125" cy="5143391"/>
            <a:chOff x="0" y="0"/>
            <a:chExt cx="9144125" cy="5143391"/>
          </a:xfrm>
        </p:grpSpPr>
        <p:sp>
          <p:nvSpPr>
            <p:cNvPr id="6683" name="Google Shape;6683;p20"/>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0"/>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0"/>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0"/>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0"/>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0"/>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0"/>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0"/>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0"/>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0"/>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0"/>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0"/>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0"/>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0"/>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0"/>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0"/>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0"/>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0"/>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0"/>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0"/>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0"/>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0"/>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0"/>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0"/>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0"/>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0"/>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0"/>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0"/>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0"/>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0"/>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0"/>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0"/>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0"/>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0"/>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0"/>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0"/>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0"/>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0"/>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0"/>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0"/>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0"/>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0"/>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0"/>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0"/>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0"/>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0"/>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0"/>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0"/>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0"/>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0"/>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0"/>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0"/>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0"/>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0"/>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0"/>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0"/>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0"/>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0"/>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0"/>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0"/>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0"/>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0"/>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0"/>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0"/>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0"/>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0"/>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0"/>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0"/>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0"/>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0"/>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0"/>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0"/>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0"/>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0"/>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0"/>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0"/>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0"/>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0"/>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0"/>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0"/>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0"/>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0"/>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0"/>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0"/>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0"/>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0"/>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0"/>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0"/>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0"/>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0"/>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0"/>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0"/>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0"/>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0"/>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0"/>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0"/>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0"/>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0"/>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0"/>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0"/>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0"/>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0"/>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0"/>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0"/>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0"/>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0"/>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0"/>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0"/>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0"/>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0"/>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0"/>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0"/>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0"/>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0"/>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0"/>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0"/>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0"/>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0"/>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0"/>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0"/>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0"/>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0"/>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0"/>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0"/>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0"/>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0"/>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0"/>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0"/>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0"/>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0"/>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0"/>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0"/>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0"/>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0"/>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0"/>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0"/>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0"/>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0"/>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0"/>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0"/>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0"/>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0"/>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0"/>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0"/>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0"/>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0"/>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0"/>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0"/>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0"/>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0"/>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0"/>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0"/>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0"/>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0"/>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0"/>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0"/>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0"/>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0"/>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0"/>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0"/>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0"/>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0"/>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0"/>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0"/>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0"/>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0"/>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0"/>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0"/>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0"/>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0"/>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0"/>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0"/>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0"/>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0"/>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0"/>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0"/>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0"/>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0"/>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0"/>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0"/>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0"/>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0"/>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0"/>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0"/>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0"/>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0"/>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0"/>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0"/>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0"/>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0"/>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0"/>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0"/>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0"/>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0"/>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0"/>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0"/>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0"/>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0"/>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0"/>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0"/>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20"/>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0"/>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0"/>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0"/>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0"/>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0"/>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0"/>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0"/>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0"/>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0"/>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0"/>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0"/>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0"/>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0"/>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0"/>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0"/>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0"/>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0"/>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0"/>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0"/>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0"/>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0"/>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0"/>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0"/>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0"/>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0"/>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0"/>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0"/>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0"/>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0"/>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0"/>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0"/>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0"/>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0"/>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0"/>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0"/>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0"/>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0"/>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0"/>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0"/>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0"/>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0"/>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0"/>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0"/>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0"/>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0"/>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0"/>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0"/>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0"/>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0"/>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0"/>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0"/>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0"/>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0"/>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0"/>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0"/>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0"/>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0"/>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0"/>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0"/>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0"/>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0"/>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0"/>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0"/>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0"/>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0"/>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0"/>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0"/>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0"/>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0"/>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0"/>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0"/>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0"/>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0"/>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0"/>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0"/>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0"/>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0"/>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0"/>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0"/>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0"/>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0"/>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0"/>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0"/>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0"/>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0"/>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0"/>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0"/>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0"/>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0"/>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0"/>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0"/>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0"/>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0"/>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0"/>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0"/>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0"/>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0"/>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0"/>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20"/>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20"/>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0"/>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20"/>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20"/>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0"/>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0"/>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0"/>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0"/>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0"/>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0"/>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0"/>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0"/>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0"/>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0"/>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0"/>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0"/>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0"/>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0"/>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0"/>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0"/>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0"/>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0"/>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0"/>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0"/>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0"/>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0"/>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0"/>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0"/>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0"/>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0"/>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0"/>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0"/>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0"/>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0"/>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0"/>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0"/>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0"/>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0"/>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0"/>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20"/>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20"/>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20"/>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20"/>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20"/>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0"/>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0"/>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0"/>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0"/>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0"/>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0"/>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0"/>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0"/>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0"/>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0"/>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0"/>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0"/>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0"/>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0"/>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0"/>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0"/>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3" name="Google Shape;7043;p20"/>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4" name="Google Shape;7044;p20"/>
          <p:cNvGrpSpPr/>
          <p:nvPr/>
        </p:nvGrpSpPr>
        <p:grpSpPr>
          <a:xfrm>
            <a:off x="553048" y="535000"/>
            <a:ext cx="8105852" cy="4302000"/>
            <a:chOff x="553048" y="535000"/>
            <a:chExt cx="8105852" cy="4302000"/>
          </a:xfrm>
        </p:grpSpPr>
        <p:sp>
          <p:nvSpPr>
            <p:cNvPr id="7045" name="Google Shape;7045;p20"/>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0"/>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0"/>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0"/>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0"/>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0"/>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0"/>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0"/>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0"/>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0"/>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0"/>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0"/>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0"/>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0"/>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0"/>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0"/>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0"/>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0"/>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3" name="Google Shape;7063;p20"/>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064" name="Google Shape;7064;p20"/>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7065" name="Google Shape;7065;p20"/>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6" name="Google Shape;7066;p20"/>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20"/>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20"/>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20"/>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404" name="Shape 404"/>
        <p:cNvGrpSpPr/>
        <p:nvPr/>
      </p:nvGrpSpPr>
      <p:grpSpPr>
        <a:xfrm>
          <a:off x="0" y="0"/>
          <a:ext cx="0" cy="0"/>
          <a:chOff x="0" y="0"/>
          <a:chExt cx="0" cy="0"/>
        </a:xfrm>
      </p:grpSpPr>
      <p:grpSp>
        <p:nvGrpSpPr>
          <p:cNvPr id="405" name="Google Shape;405;p3"/>
          <p:cNvGrpSpPr/>
          <p:nvPr/>
        </p:nvGrpSpPr>
        <p:grpSpPr>
          <a:xfrm>
            <a:off x="0" y="0"/>
            <a:ext cx="9144125" cy="5143391"/>
            <a:chOff x="0" y="0"/>
            <a:chExt cx="9144125" cy="5143391"/>
          </a:xfrm>
        </p:grpSpPr>
        <p:sp>
          <p:nvSpPr>
            <p:cNvPr id="406" name="Google Shape;406;p3"/>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3"/>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 name="Google Shape;767;p3"/>
          <p:cNvGrpSpPr/>
          <p:nvPr/>
        </p:nvGrpSpPr>
        <p:grpSpPr>
          <a:xfrm>
            <a:off x="553048" y="535000"/>
            <a:ext cx="8105852" cy="4302000"/>
            <a:chOff x="553048" y="535000"/>
            <a:chExt cx="8105852" cy="4302000"/>
          </a:xfrm>
        </p:grpSpPr>
        <p:sp>
          <p:nvSpPr>
            <p:cNvPr id="768" name="Google Shape;768;p3"/>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3"/>
          <p:cNvSpPr txBox="1"/>
          <p:nvPr>
            <p:ph type="title"/>
          </p:nvPr>
        </p:nvSpPr>
        <p:spPr>
          <a:xfrm>
            <a:off x="3116850" y="1880650"/>
            <a:ext cx="4541400" cy="13533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87" name="Google Shape;787;p3"/>
          <p:cNvSpPr txBox="1"/>
          <p:nvPr>
            <p:ph hasCustomPrompt="1" idx="2" type="title"/>
          </p:nvPr>
        </p:nvSpPr>
        <p:spPr>
          <a:xfrm>
            <a:off x="1810950" y="21508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8" name="Google Shape;788;p3"/>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rot="-900008">
            <a:off x="1715274" y="4153738"/>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5588200" y="1064375"/>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7974050" y="78695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1644575" y="36713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845800" y="408855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3"/>
          <p:cNvGrpSpPr/>
          <p:nvPr/>
        </p:nvGrpSpPr>
        <p:grpSpPr>
          <a:xfrm>
            <a:off x="6294838" y="4058031"/>
            <a:ext cx="1055760" cy="753780"/>
            <a:chOff x="3308425" y="649500"/>
            <a:chExt cx="947975" cy="676825"/>
          </a:xfrm>
        </p:grpSpPr>
        <p:sp>
          <p:nvSpPr>
            <p:cNvPr id="798" name="Google Shape;798;p3"/>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3"/>
          <p:cNvGrpSpPr/>
          <p:nvPr/>
        </p:nvGrpSpPr>
        <p:grpSpPr>
          <a:xfrm flipH="1" rot="-6299880">
            <a:off x="1763090" y="476245"/>
            <a:ext cx="708049" cy="444266"/>
            <a:chOff x="1445125" y="3867675"/>
            <a:chExt cx="803300" cy="502950"/>
          </a:xfrm>
        </p:grpSpPr>
        <p:sp>
          <p:nvSpPr>
            <p:cNvPr id="802" name="Google Shape;802;p3"/>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3"/>
          <p:cNvSpPr/>
          <p:nvPr/>
        </p:nvSpPr>
        <p:spPr>
          <a:xfrm>
            <a:off x="195727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3215800" y="831275"/>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7826025" y="4116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bg>
      <p:bgPr>
        <a:solidFill>
          <a:schemeClr val="lt1"/>
        </a:solidFill>
      </p:bgPr>
    </p:bg>
    <p:spTree>
      <p:nvGrpSpPr>
        <p:cNvPr id="7070" name="Shape 7070"/>
        <p:cNvGrpSpPr/>
        <p:nvPr/>
      </p:nvGrpSpPr>
      <p:grpSpPr>
        <a:xfrm>
          <a:off x="0" y="0"/>
          <a:ext cx="0" cy="0"/>
          <a:chOff x="0" y="0"/>
          <a:chExt cx="0" cy="0"/>
        </a:xfrm>
      </p:grpSpPr>
      <p:grpSp>
        <p:nvGrpSpPr>
          <p:cNvPr id="7071" name="Google Shape;7071;p21"/>
          <p:cNvGrpSpPr/>
          <p:nvPr/>
        </p:nvGrpSpPr>
        <p:grpSpPr>
          <a:xfrm>
            <a:off x="0" y="0"/>
            <a:ext cx="9144125" cy="5143391"/>
            <a:chOff x="0" y="0"/>
            <a:chExt cx="9144125" cy="5143391"/>
          </a:xfrm>
        </p:grpSpPr>
        <p:sp>
          <p:nvSpPr>
            <p:cNvPr id="7072" name="Google Shape;7072;p21"/>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21"/>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21"/>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21"/>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21"/>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21"/>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21"/>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21"/>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21"/>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21"/>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21"/>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21"/>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21"/>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21"/>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21"/>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1"/>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1"/>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1"/>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1"/>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1"/>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1"/>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1"/>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1"/>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1"/>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1"/>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1"/>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1"/>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1"/>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1"/>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1"/>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1"/>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1"/>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1"/>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1"/>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1"/>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1"/>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1"/>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1"/>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1"/>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1"/>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1"/>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1"/>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1"/>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1"/>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1"/>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1"/>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1"/>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1"/>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1"/>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1"/>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21"/>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1"/>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1"/>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1"/>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21"/>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21"/>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1"/>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1"/>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1"/>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1"/>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1"/>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1"/>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1"/>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1"/>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1"/>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1"/>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1"/>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1"/>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1"/>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1"/>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1"/>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1"/>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1"/>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1"/>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1"/>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1"/>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1"/>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1"/>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1"/>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1"/>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1"/>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1"/>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1"/>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1"/>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1"/>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1"/>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1"/>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1"/>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1"/>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1"/>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1"/>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1"/>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1"/>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1"/>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1"/>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1"/>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1"/>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1"/>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1"/>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1"/>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1"/>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1"/>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1"/>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1"/>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1"/>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1"/>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1"/>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1"/>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1"/>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1"/>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1"/>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1"/>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1"/>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1"/>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1"/>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1"/>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1"/>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1"/>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1"/>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1"/>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1"/>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1"/>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1"/>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1"/>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1"/>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1"/>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1"/>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1"/>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1"/>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1"/>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1"/>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1"/>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1"/>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1"/>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1"/>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1"/>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1"/>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1"/>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1"/>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1"/>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1"/>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1"/>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1"/>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1"/>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1"/>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1"/>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1"/>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1"/>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1"/>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1"/>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1"/>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1"/>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1"/>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1"/>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1"/>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1"/>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1"/>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1"/>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1"/>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1"/>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1"/>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1"/>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1"/>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1"/>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1"/>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1"/>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1"/>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1"/>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1"/>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1"/>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1"/>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1"/>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1"/>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1"/>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1"/>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1"/>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1"/>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1"/>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1"/>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1"/>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1"/>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1"/>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1"/>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1"/>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1"/>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1"/>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1"/>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1"/>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1"/>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1"/>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1"/>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1"/>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1"/>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1"/>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1"/>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1"/>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1"/>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1"/>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1"/>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1"/>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1"/>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1"/>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1"/>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1"/>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1"/>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1"/>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1"/>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1"/>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1"/>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1"/>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1"/>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1"/>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1"/>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1"/>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1"/>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1"/>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1"/>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1"/>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1"/>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1"/>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1"/>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1"/>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1"/>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1"/>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1"/>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1"/>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1"/>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1"/>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1"/>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1"/>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1"/>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1"/>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1"/>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1"/>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1"/>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1"/>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21"/>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1"/>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1"/>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1"/>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1"/>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1"/>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1"/>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1"/>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1"/>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1"/>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1"/>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1"/>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1"/>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1"/>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1"/>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1"/>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1"/>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1"/>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1"/>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1"/>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1"/>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1"/>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1"/>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1"/>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21"/>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1"/>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1"/>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1"/>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1"/>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1"/>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21"/>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1"/>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1"/>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1"/>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1"/>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1"/>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1"/>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21"/>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1"/>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1"/>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1"/>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1"/>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1"/>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1"/>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1"/>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1"/>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1"/>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1"/>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1"/>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1"/>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1"/>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1"/>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1"/>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1"/>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1"/>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1"/>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1"/>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1"/>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1"/>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1"/>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1"/>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1"/>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1"/>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1"/>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1"/>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1"/>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21"/>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1"/>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1"/>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1"/>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1"/>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1"/>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1"/>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1"/>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1"/>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1"/>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1"/>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1"/>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1"/>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1"/>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1"/>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1"/>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1"/>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1"/>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1"/>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1"/>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1"/>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1"/>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1"/>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1"/>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1"/>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1"/>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1"/>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1"/>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1"/>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1"/>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1"/>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1"/>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1"/>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1"/>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1"/>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1"/>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1"/>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1"/>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1"/>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1"/>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1"/>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1"/>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1"/>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1"/>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1"/>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1"/>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1"/>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1"/>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1"/>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1"/>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1"/>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1"/>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1"/>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1"/>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1"/>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21"/>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1"/>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1"/>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2" name="Google Shape;7432;p21"/>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3" name="Google Shape;7433;p21"/>
          <p:cNvGrpSpPr/>
          <p:nvPr/>
        </p:nvGrpSpPr>
        <p:grpSpPr>
          <a:xfrm>
            <a:off x="553048" y="535000"/>
            <a:ext cx="8105852" cy="4302000"/>
            <a:chOff x="553048" y="535000"/>
            <a:chExt cx="8105852" cy="4302000"/>
          </a:xfrm>
        </p:grpSpPr>
        <p:sp>
          <p:nvSpPr>
            <p:cNvPr id="7434" name="Google Shape;7434;p21"/>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1"/>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1"/>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1"/>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1"/>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1"/>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1"/>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21"/>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1"/>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1"/>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1"/>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1"/>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1"/>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1"/>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1"/>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1"/>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1"/>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1"/>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2" name="Google Shape;7452;p21"/>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453" name="Google Shape;7453;p21"/>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7454" name="Google Shape;7454;p21"/>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55" name="Google Shape;7455;p21"/>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1"/>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1"/>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1"/>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bg>
      <p:bgPr>
        <a:solidFill>
          <a:schemeClr val="lt1"/>
        </a:solidFill>
      </p:bgPr>
    </p:bg>
    <p:spTree>
      <p:nvGrpSpPr>
        <p:cNvPr id="7459" name="Shape 7459"/>
        <p:cNvGrpSpPr/>
        <p:nvPr/>
      </p:nvGrpSpPr>
      <p:grpSpPr>
        <a:xfrm>
          <a:off x="0" y="0"/>
          <a:ext cx="0" cy="0"/>
          <a:chOff x="0" y="0"/>
          <a:chExt cx="0" cy="0"/>
        </a:xfrm>
      </p:grpSpPr>
      <p:grpSp>
        <p:nvGrpSpPr>
          <p:cNvPr id="7460" name="Google Shape;7460;p22"/>
          <p:cNvGrpSpPr/>
          <p:nvPr/>
        </p:nvGrpSpPr>
        <p:grpSpPr>
          <a:xfrm>
            <a:off x="0" y="0"/>
            <a:ext cx="9144125" cy="5143391"/>
            <a:chOff x="0" y="0"/>
            <a:chExt cx="9144125" cy="5143391"/>
          </a:xfrm>
        </p:grpSpPr>
        <p:sp>
          <p:nvSpPr>
            <p:cNvPr id="7461" name="Google Shape;7461;p22"/>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2"/>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2"/>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2"/>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2"/>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2"/>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2"/>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2"/>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2"/>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2"/>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2"/>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2"/>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2"/>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2"/>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2"/>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2"/>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2"/>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2"/>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2"/>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2"/>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2"/>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2"/>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2"/>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2"/>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2"/>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2"/>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2"/>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2"/>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2"/>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2"/>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2"/>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2"/>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2"/>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2"/>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2"/>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2"/>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2"/>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2"/>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2"/>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2"/>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22"/>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2"/>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2"/>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2"/>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2"/>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2"/>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2"/>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2"/>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2"/>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2"/>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2"/>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2"/>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2"/>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2"/>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2"/>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2"/>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2"/>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2"/>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2"/>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2"/>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2"/>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2"/>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2"/>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2"/>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2"/>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2"/>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2"/>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2"/>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2"/>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2"/>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2"/>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2"/>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2"/>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2"/>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2"/>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2"/>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2"/>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22"/>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2"/>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2"/>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2"/>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2"/>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2"/>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2"/>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2"/>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2"/>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2"/>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2"/>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2"/>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2"/>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2"/>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2"/>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2"/>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2"/>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2"/>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2"/>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2"/>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2"/>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2"/>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2"/>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2"/>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22"/>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22"/>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2"/>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2"/>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2"/>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2"/>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2"/>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2"/>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2"/>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2"/>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2"/>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2"/>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2"/>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2"/>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2"/>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2"/>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2"/>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2"/>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2"/>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2"/>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2"/>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2"/>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2"/>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2"/>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2"/>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2"/>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2"/>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2"/>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2"/>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2"/>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2"/>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2"/>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2"/>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2"/>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2"/>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2"/>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22"/>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22"/>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2"/>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2"/>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2"/>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2"/>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2"/>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2"/>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2"/>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2"/>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2"/>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2"/>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2"/>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2"/>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2"/>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2"/>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2"/>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2"/>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2"/>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2"/>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2"/>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2"/>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2"/>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2"/>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22"/>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22"/>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2"/>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2"/>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2"/>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2"/>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2"/>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2"/>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2"/>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2"/>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2"/>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2"/>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2"/>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2"/>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2"/>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2"/>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2"/>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2"/>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2"/>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22"/>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2"/>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2"/>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2"/>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2"/>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2"/>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2"/>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2"/>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2"/>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2"/>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2"/>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2"/>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2"/>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2"/>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2"/>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2"/>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2"/>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2"/>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22"/>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2"/>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2"/>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2"/>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2"/>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2"/>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22"/>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22"/>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22"/>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22"/>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2"/>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22"/>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22"/>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2"/>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22"/>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2"/>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2"/>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2"/>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2"/>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22"/>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22"/>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2"/>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2"/>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2"/>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2"/>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2"/>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2"/>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2"/>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2"/>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2"/>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2"/>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2"/>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2"/>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22"/>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2"/>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2"/>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2"/>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2"/>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2"/>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2"/>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2"/>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2"/>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2"/>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2"/>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2"/>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2"/>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2"/>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2"/>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2"/>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2"/>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2"/>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22"/>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2"/>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2"/>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2"/>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2"/>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2"/>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2"/>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2"/>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2"/>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2"/>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2"/>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2"/>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2"/>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2"/>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2"/>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2"/>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2"/>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2"/>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22"/>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2"/>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2"/>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22"/>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22"/>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22"/>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22"/>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22"/>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2"/>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2"/>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2"/>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2"/>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22"/>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2"/>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2"/>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2"/>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2"/>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22"/>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22"/>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22"/>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2"/>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2"/>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2"/>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2"/>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22"/>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22"/>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2"/>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2"/>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22"/>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22"/>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22"/>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22"/>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22"/>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22"/>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22"/>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22"/>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22"/>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22"/>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22"/>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22"/>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22"/>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2"/>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22"/>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22"/>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22"/>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22"/>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2"/>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22"/>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22"/>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22"/>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2"/>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22"/>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22"/>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22"/>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22"/>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22"/>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2"/>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2"/>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2"/>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2"/>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22"/>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22"/>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2"/>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2"/>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2"/>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2"/>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22"/>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22"/>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2"/>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2"/>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22"/>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22"/>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2"/>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2"/>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2"/>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2"/>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2"/>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2"/>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2"/>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2"/>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2"/>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2"/>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2"/>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2"/>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22"/>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22"/>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2"/>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2"/>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2"/>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22"/>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22"/>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22"/>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22"/>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1" name="Google Shape;7821;p22"/>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2" name="Google Shape;7822;p22"/>
          <p:cNvGrpSpPr/>
          <p:nvPr/>
        </p:nvGrpSpPr>
        <p:grpSpPr>
          <a:xfrm>
            <a:off x="553048" y="535000"/>
            <a:ext cx="8105852" cy="4302000"/>
            <a:chOff x="553048" y="535000"/>
            <a:chExt cx="8105852" cy="4302000"/>
          </a:xfrm>
        </p:grpSpPr>
        <p:sp>
          <p:nvSpPr>
            <p:cNvPr id="7823" name="Google Shape;7823;p22"/>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22"/>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22"/>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22"/>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2"/>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22"/>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22"/>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2"/>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22"/>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22"/>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2"/>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22"/>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2"/>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2"/>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22"/>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22"/>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2"/>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2"/>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1" name="Google Shape;7841;p22"/>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842" name="Google Shape;7842;p22"/>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7843" name="Google Shape;7843;p22"/>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44" name="Google Shape;7844;p22"/>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22"/>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2"/>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2"/>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7848" name="Shape 7848"/>
        <p:cNvGrpSpPr/>
        <p:nvPr/>
      </p:nvGrpSpPr>
      <p:grpSpPr>
        <a:xfrm>
          <a:off x="0" y="0"/>
          <a:ext cx="0" cy="0"/>
          <a:chOff x="0" y="0"/>
          <a:chExt cx="0" cy="0"/>
        </a:xfrm>
      </p:grpSpPr>
      <p:grpSp>
        <p:nvGrpSpPr>
          <p:cNvPr id="7849" name="Google Shape;7849;p23"/>
          <p:cNvGrpSpPr/>
          <p:nvPr/>
        </p:nvGrpSpPr>
        <p:grpSpPr>
          <a:xfrm>
            <a:off x="0" y="0"/>
            <a:ext cx="9144125" cy="5143391"/>
            <a:chOff x="0" y="0"/>
            <a:chExt cx="9144125" cy="5143391"/>
          </a:xfrm>
        </p:grpSpPr>
        <p:sp>
          <p:nvSpPr>
            <p:cNvPr id="7850" name="Google Shape;7850;p23"/>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3"/>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3"/>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3"/>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23"/>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3"/>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23"/>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23"/>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23"/>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3"/>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3"/>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23"/>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23"/>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23"/>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23"/>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23"/>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23"/>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23"/>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23"/>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23"/>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23"/>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23"/>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3"/>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3"/>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3"/>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3"/>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3"/>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3"/>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3"/>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23"/>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23"/>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3"/>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3"/>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3"/>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3"/>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3"/>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23"/>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23"/>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3"/>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23"/>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23"/>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23"/>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23"/>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23"/>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3"/>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23"/>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23"/>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23"/>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23"/>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23"/>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23"/>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3"/>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3"/>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23"/>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23"/>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23"/>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3"/>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3"/>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3"/>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3"/>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3"/>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3"/>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3"/>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3"/>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3"/>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23"/>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23"/>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23"/>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3"/>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3"/>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23"/>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23"/>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23"/>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23"/>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23"/>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23"/>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23"/>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23"/>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23"/>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23"/>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23"/>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23"/>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23"/>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3"/>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23"/>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3"/>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3"/>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23"/>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23"/>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3"/>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3"/>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3"/>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3"/>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3"/>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3"/>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3"/>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3"/>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3"/>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3"/>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3"/>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3"/>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23"/>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23"/>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23"/>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23"/>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23"/>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23"/>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23"/>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23"/>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23"/>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23"/>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3"/>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3"/>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23"/>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23"/>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3"/>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3"/>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3"/>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3"/>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23"/>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23"/>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23"/>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23"/>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23"/>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23"/>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23"/>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23"/>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23"/>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23"/>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23"/>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3"/>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23"/>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23"/>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23"/>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23"/>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23"/>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3"/>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23"/>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23"/>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23"/>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23"/>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23"/>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23"/>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23"/>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23"/>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23"/>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23"/>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23"/>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23"/>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23"/>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23"/>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23"/>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23"/>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23"/>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23"/>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23"/>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23"/>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23"/>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23"/>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23"/>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23"/>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23"/>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23"/>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23"/>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23"/>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3"/>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23"/>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23"/>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23"/>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23"/>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23"/>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23"/>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23"/>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23"/>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23"/>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23"/>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23"/>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3"/>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23"/>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23"/>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23"/>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23"/>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23"/>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23"/>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23"/>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23"/>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23"/>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23"/>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3"/>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23"/>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23"/>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23"/>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23"/>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23"/>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23"/>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23"/>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23"/>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23"/>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23"/>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23"/>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23"/>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23"/>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23"/>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23"/>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23"/>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23"/>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23"/>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23"/>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23"/>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23"/>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23"/>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23"/>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23"/>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3"/>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23"/>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23"/>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23"/>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23"/>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3"/>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3"/>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3"/>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3"/>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3"/>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23"/>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23"/>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3"/>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23"/>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23"/>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23"/>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23"/>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3"/>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3"/>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3"/>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3"/>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23"/>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23"/>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23"/>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23"/>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3"/>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3"/>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23"/>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23"/>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23"/>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23"/>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3"/>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3"/>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23"/>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23"/>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23"/>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23"/>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23"/>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23"/>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23"/>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23"/>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23"/>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23"/>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23"/>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23"/>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23"/>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23"/>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3"/>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23"/>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23"/>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23"/>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23"/>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23"/>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23"/>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23"/>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23"/>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23"/>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23"/>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23"/>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23"/>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23"/>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23"/>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23"/>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23"/>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23"/>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23"/>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23"/>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23"/>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23"/>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23"/>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23"/>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23"/>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23"/>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3"/>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3"/>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23"/>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23"/>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3"/>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3"/>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3"/>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23"/>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23"/>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23"/>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23"/>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23"/>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23"/>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23"/>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23"/>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23"/>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23"/>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23"/>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3"/>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3"/>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23"/>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23"/>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23"/>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3"/>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3"/>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3"/>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23"/>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23"/>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3"/>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23"/>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23"/>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23"/>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23"/>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23"/>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23"/>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23"/>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23"/>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23"/>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23"/>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23"/>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23"/>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23"/>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23"/>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23"/>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23"/>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23"/>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23"/>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23"/>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23"/>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23"/>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23"/>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23"/>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23"/>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23"/>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23"/>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23"/>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23"/>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23"/>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23"/>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23"/>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23"/>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23"/>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23"/>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23"/>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23"/>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23"/>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23"/>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23"/>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23"/>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23"/>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23"/>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23"/>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23"/>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23"/>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0" name="Google Shape;8210;p23"/>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1" name="Google Shape;8211;p23"/>
          <p:cNvGrpSpPr/>
          <p:nvPr/>
        </p:nvGrpSpPr>
        <p:grpSpPr>
          <a:xfrm>
            <a:off x="553048" y="535000"/>
            <a:ext cx="8105852" cy="4302000"/>
            <a:chOff x="553048" y="535000"/>
            <a:chExt cx="8105852" cy="4302000"/>
          </a:xfrm>
        </p:grpSpPr>
        <p:sp>
          <p:nvSpPr>
            <p:cNvPr id="8212" name="Google Shape;8212;p23"/>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23"/>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23"/>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3"/>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23"/>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23"/>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3"/>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23"/>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23"/>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3"/>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23"/>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23"/>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3"/>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3"/>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3"/>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3"/>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23"/>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23"/>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0" name="Google Shape;8230;p23"/>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23"/>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23"/>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23"/>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23"/>
          <p:cNvSpPr txBox="1"/>
          <p:nvPr>
            <p:ph type="title"/>
          </p:nvPr>
        </p:nvSpPr>
        <p:spPr>
          <a:xfrm>
            <a:off x="1270650" y="629375"/>
            <a:ext cx="7020000" cy="12042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8235" name="Shape 8235"/>
        <p:cNvGrpSpPr/>
        <p:nvPr/>
      </p:nvGrpSpPr>
      <p:grpSpPr>
        <a:xfrm>
          <a:off x="0" y="0"/>
          <a:ext cx="0" cy="0"/>
          <a:chOff x="0" y="0"/>
          <a:chExt cx="0" cy="0"/>
        </a:xfrm>
      </p:grpSpPr>
      <p:grpSp>
        <p:nvGrpSpPr>
          <p:cNvPr id="8236" name="Google Shape;8236;p24"/>
          <p:cNvGrpSpPr/>
          <p:nvPr/>
        </p:nvGrpSpPr>
        <p:grpSpPr>
          <a:xfrm>
            <a:off x="0" y="0"/>
            <a:ext cx="9144125" cy="5143391"/>
            <a:chOff x="0" y="0"/>
            <a:chExt cx="9144125" cy="5143391"/>
          </a:xfrm>
        </p:grpSpPr>
        <p:sp>
          <p:nvSpPr>
            <p:cNvPr id="8237" name="Google Shape;8237;p24"/>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24"/>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4"/>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24"/>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24"/>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24"/>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24"/>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24"/>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24"/>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24"/>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24"/>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24"/>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4"/>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4"/>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4"/>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24"/>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24"/>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24"/>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24"/>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24"/>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24"/>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24"/>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24"/>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24"/>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4"/>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4"/>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4"/>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24"/>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24"/>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4"/>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24"/>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24"/>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4"/>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24"/>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24"/>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24"/>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24"/>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24"/>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24"/>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24"/>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24"/>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24"/>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24"/>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24"/>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24"/>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24"/>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24"/>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24"/>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4"/>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4"/>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4"/>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4"/>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24"/>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24"/>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4"/>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4"/>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4"/>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4"/>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24"/>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24"/>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24"/>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24"/>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24"/>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24"/>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24"/>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24"/>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4"/>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4"/>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4"/>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24"/>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24"/>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24"/>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24"/>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24"/>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24"/>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24"/>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24"/>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24"/>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4"/>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4"/>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24"/>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4"/>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24"/>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24"/>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4"/>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4"/>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4"/>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4"/>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24"/>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24"/>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24"/>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24"/>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4"/>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24"/>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24"/>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24"/>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4"/>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24"/>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24"/>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4"/>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24"/>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24"/>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24"/>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24"/>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24"/>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24"/>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24"/>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24"/>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24"/>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24"/>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24"/>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24"/>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24"/>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24"/>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24"/>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4"/>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24"/>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24"/>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24"/>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24"/>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24"/>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24"/>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24"/>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24"/>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24"/>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24"/>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4"/>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24"/>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24"/>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24"/>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24"/>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24"/>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24"/>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24"/>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24"/>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24"/>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24"/>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24"/>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24"/>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24"/>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24"/>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24"/>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24"/>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24"/>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24"/>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24"/>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24"/>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24"/>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24"/>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24"/>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24"/>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24"/>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24"/>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24"/>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24"/>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24"/>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24"/>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24"/>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4"/>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4"/>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24"/>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24"/>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4"/>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4"/>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4"/>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4"/>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24"/>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24"/>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4"/>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4"/>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4"/>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4"/>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24"/>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24"/>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4"/>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4"/>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24"/>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24"/>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24"/>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24"/>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24"/>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24"/>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4"/>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24"/>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24"/>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24"/>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24"/>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4"/>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4"/>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4"/>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4"/>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24"/>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24"/>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4"/>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4"/>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4"/>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4"/>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24"/>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24"/>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4"/>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4"/>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24"/>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24"/>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24"/>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24"/>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4"/>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4"/>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24"/>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24"/>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24"/>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24"/>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24"/>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24"/>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24"/>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24"/>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24"/>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24"/>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4"/>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4"/>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4"/>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4"/>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24"/>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24"/>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4"/>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4"/>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4"/>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24"/>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24"/>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24"/>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4"/>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4"/>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24"/>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24"/>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24"/>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24"/>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24"/>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24"/>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24"/>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4"/>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24"/>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24"/>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4"/>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4"/>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4"/>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4"/>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24"/>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24"/>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4"/>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4"/>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4"/>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4"/>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24"/>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24"/>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4"/>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4"/>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4"/>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4"/>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24"/>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24"/>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24"/>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24"/>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24"/>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24"/>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24"/>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24"/>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24"/>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24"/>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4"/>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4"/>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24"/>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24"/>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4"/>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4"/>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24"/>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24"/>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24"/>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24"/>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4"/>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4"/>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4"/>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4"/>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24"/>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24"/>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24"/>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24"/>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24"/>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24"/>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24"/>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24"/>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24"/>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24"/>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24"/>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24"/>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24"/>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24"/>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4"/>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4"/>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4"/>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4"/>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24"/>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24"/>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4"/>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4"/>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4"/>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4"/>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24"/>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24"/>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4"/>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4"/>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4"/>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4"/>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24"/>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24"/>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24"/>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24"/>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24"/>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4"/>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24"/>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24"/>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4"/>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4"/>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24"/>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24"/>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24"/>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24"/>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4"/>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4"/>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4"/>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4"/>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24"/>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24"/>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24"/>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24"/>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24"/>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24"/>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24"/>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4"/>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24"/>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24"/>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24"/>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24"/>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24"/>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24"/>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24"/>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24"/>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24"/>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24"/>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24"/>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24"/>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24"/>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24"/>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24"/>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24"/>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24"/>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24"/>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24"/>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24"/>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24"/>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4"/>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4"/>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7" name="Google Shape;8597;p24"/>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8" name="Google Shape;8598;p24"/>
          <p:cNvGrpSpPr/>
          <p:nvPr/>
        </p:nvGrpSpPr>
        <p:grpSpPr>
          <a:xfrm>
            <a:off x="553048" y="535000"/>
            <a:ext cx="8105852" cy="4302000"/>
            <a:chOff x="553048" y="535000"/>
            <a:chExt cx="8105852" cy="4302000"/>
          </a:xfrm>
        </p:grpSpPr>
        <p:sp>
          <p:nvSpPr>
            <p:cNvPr id="8599" name="Google Shape;8599;p24"/>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24"/>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4"/>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4"/>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4"/>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24"/>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24"/>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24"/>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24"/>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24"/>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24"/>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24"/>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24"/>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24"/>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24"/>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4"/>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24"/>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24"/>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7" name="Google Shape;8617;p24"/>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24"/>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24"/>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24"/>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24"/>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8622" name="Shape 8622"/>
        <p:cNvGrpSpPr/>
        <p:nvPr/>
      </p:nvGrpSpPr>
      <p:grpSpPr>
        <a:xfrm>
          <a:off x="0" y="0"/>
          <a:ext cx="0" cy="0"/>
          <a:chOff x="0" y="0"/>
          <a:chExt cx="0" cy="0"/>
        </a:xfrm>
      </p:grpSpPr>
      <p:grpSp>
        <p:nvGrpSpPr>
          <p:cNvPr id="8623" name="Google Shape;8623;p25"/>
          <p:cNvGrpSpPr/>
          <p:nvPr/>
        </p:nvGrpSpPr>
        <p:grpSpPr>
          <a:xfrm>
            <a:off x="0" y="0"/>
            <a:ext cx="9144125" cy="5143391"/>
            <a:chOff x="0" y="0"/>
            <a:chExt cx="9144125" cy="5143391"/>
          </a:xfrm>
        </p:grpSpPr>
        <p:sp>
          <p:nvSpPr>
            <p:cNvPr id="8624" name="Google Shape;8624;p25"/>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25"/>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25"/>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25"/>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25"/>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25"/>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25"/>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25"/>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25"/>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5"/>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25"/>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25"/>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5"/>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5"/>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5"/>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5"/>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25"/>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25"/>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5"/>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5"/>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5"/>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5"/>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25"/>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25"/>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5"/>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5"/>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5"/>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5"/>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25"/>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25"/>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25"/>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25"/>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25"/>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25"/>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25"/>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25"/>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25"/>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25"/>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25"/>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5"/>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25"/>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25"/>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25"/>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25"/>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25"/>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25"/>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25"/>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25"/>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25"/>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5"/>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25"/>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25"/>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25"/>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25"/>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25"/>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25"/>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25"/>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25"/>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25"/>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25"/>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25"/>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25"/>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25"/>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25"/>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25"/>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25"/>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5"/>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5"/>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5"/>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5"/>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25"/>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25"/>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5"/>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5"/>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5"/>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5"/>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25"/>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25"/>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5"/>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5"/>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5"/>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5"/>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25"/>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25"/>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25"/>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5"/>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5"/>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5"/>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25"/>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25"/>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25"/>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5"/>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5"/>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5"/>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5"/>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25"/>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25"/>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5"/>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5"/>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5"/>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5"/>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25"/>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25"/>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25"/>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5"/>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5"/>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5"/>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25"/>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25"/>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25"/>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25"/>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25"/>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25"/>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25"/>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25"/>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5"/>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5"/>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5"/>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5"/>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25"/>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25"/>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5"/>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5"/>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5"/>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5"/>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25"/>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25"/>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5"/>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5"/>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5"/>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5"/>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25"/>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25"/>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5"/>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5"/>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5"/>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5"/>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25"/>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25"/>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5"/>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25"/>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25"/>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5"/>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25"/>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25"/>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5"/>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5"/>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25"/>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25"/>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25"/>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25"/>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25"/>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25"/>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25"/>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25"/>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25"/>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25"/>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25"/>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25"/>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25"/>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25"/>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25"/>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25"/>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25"/>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25"/>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25"/>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25"/>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25"/>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25"/>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25"/>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25"/>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25"/>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25"/>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25"/>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25"/>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25"/>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25"/>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25"/>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25"/>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25"/>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25"/>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25"/>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25"/>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25"/>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25"/>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25"/>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25"/>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25"/>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25"/>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25"/>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25"/>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25"/>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25"/>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25"/>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25"/>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25"/>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25"/>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25"/>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25"/>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25"/>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25"/>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25"/>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25"/>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25"/>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25"/>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25"/>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25"/>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25"/>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25"/>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25"/>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25"/>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25"/>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25"/>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25"/>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25"/>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25"/>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25"/>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25"/>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25"/>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25"/>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25"/>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25"/>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25"/>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25"/>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25"/>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25"/>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25"/>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25"/>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25"/>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25"/>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25"/>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25"/>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25"/>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25"/>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25"/>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25"/>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25"/>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25"/>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25"/>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25"/>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25"/>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25"/>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25"/>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25"/>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25"/>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25"/>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25"/>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25"/>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25"/>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25"/>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25"/>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25"/>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25"/>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25"/>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25"/>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25"/>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25"/>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25"/>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25"/>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25"/>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25"/>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25"/>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25"/>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25"/>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25"/>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25"/>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25"/>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25"/>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25"/>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25"/>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25"/>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25"/>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25"/>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25"/>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25"/>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25"/>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25"/>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25"/>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25"/>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25"/>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25"/>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25"/>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25"/>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25"/>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25"/>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25"/>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25"/>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25"/>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25"/>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25"/>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25"/>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25"/>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25"/>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25"/>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25"/>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25"/>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25"/>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25"/>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25"/>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25"/>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25"/>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25"/>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25"/>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25"/>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25"/>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25"/>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25"/>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25"/>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25"/>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25"/>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25"/>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25"/>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25"/>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25"/>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25"/>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25"/>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25"/>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25"/>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25"/>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25"/>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25"/>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25"/>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25"/>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25"/>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25"/>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25"/>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25"/>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25"/>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25"/>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25"/>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25"/>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25"/>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25"/>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25"/>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25"/>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25"/>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25"/>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25"/>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25"/>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25"/>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25"/>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25"/>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25"/>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25"/>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25"/>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25"/>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25"/>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25"/>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25"/>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25"/>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25"/>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25"/>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25"/>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25"/>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25"/>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25"/>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25"/>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25"/>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25"/>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25"/>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4" name="Google Shape;8984;p25"/>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5" name="Google Shape;8985;p25"/>
          <p:cNvGrpSpPr/>
          <p:nvPr/>
        </p:nvGrpSpPr>
        <p:grpSpPr>
          <a:xfrm>
            <a:off x="553048" y="535000"/>
            <a:ext cx="8105852" cy="4302000"/>
            <a:chOff x="553048" y="535000"/>
            <a:chExt cx="8105852" cy="4302000"/>
          </a:xfrm>
        </p:grpSpPr>
        <p:sp>
          <p:nvSpPr>
            <p:cNvPr id="8986" name="Google Shape;8986;p25"/>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25"/>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25"/>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25"/>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25"/>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25"/>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25"/>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25"/>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25"/>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25"/>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25"/>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25"/>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25"/>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25"/>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25"/>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25"/>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25"/>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25"/>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4" name="Google Shape;9004;p25"/>
          <p:cNvSpPr txBox="1"/>
          <p:nvPr>
            <p:ph type="ctrTitle"/>
          </p:nvPr>
        </p:nvSpPr>
        <p:spPr>
          <a:xfrm>
            <a:off x="2788950" y="685350"/>
            <a:ext cx="3684300" cy="94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05" name="Google Shape;9005;p25"/>
          <p:cNvSpPr txBox="1"/>
          <p:nvPr>
            <p:ph idx="1" type="subTitle"/>
          </p:nvPr>
        </p:nvSpPr>
        <p:spPr>
          <a:xfrm>
            <a:off x="2788950" y="1482750"/>
            <a:ext cx="3684300" cy="12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006" name="Google Shape;9006;p25"/>
          <p:cNvSpPr/>
          <p:nvPr/>
        </p:nvSpPr>
        <p:spPr>
          <a:xfrm>
            <a:off x="1571775" y="33361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25"/>
          <p:cNvSpPr/>
          <p:nvPr/>
        </p:nvSpPr>
        <p:spPr>
          <a:xfrm>
            <a:off x="1662000" y="16670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25"/>
          <p:cNvSpPr/>
          <p:nvPr/>
        </p:nvSpPr>
        <p:spPr>
          <a:xfrm rot="-4499992">
            <a:off x="1685022" y="4077507"/>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9" name="Google Shape;9009;p25"/>
          <p:cNvGrpSpPr/>
          <p:nvPr/>
        </p:nvGrpSpPr>
        <p:grpSpPr>
          <a:xfrm>
            <a:off x="6619738" y="4088531"/>
            <a:ext cx="1055760" cy="753780"/>
            <a:chOff x="3308425" y="649500"/>
            <a:chExt cx="947975" cy="676825"/>
          </a:xfrm>
        </p:grpSpPr>
        <p:sp>
          <p:nvSpPr>
            <p:cNvPr id="9010" name="Google Shape;9010;p25"/>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25"/>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25"/>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3" name="Google Shape;9013;p25"/>
          <p:cNvSpPr/>
          <p:nvPr/>
        </p:nvSpPr>
        <p:spPr>
          <a:xfrm>
            <a:off x="7831725" y="845325"/>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25"/>
          <p:cNvSpPr/>
          <p:nvPr/>
        </p:nvSpPr>
        <p:spPr>
          <a:xfrm>
            <a:off x="8069275" y="42070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5" name="Google Shape;9015;p25"/>
          <p:cNvGrpSpPr/>
          <p:nvPr/>
        </p:nvGrpSpPr>
        <p:grpSpPr>
          <a:xfrm flipH="1" rot="-6299880">
            <a:off x="1452565" y="476245"/>
            <a:ext cx="708049" cy="444266"/>
            <a:chOff x="1445125" y="3867675"/>
            <a:chExt cx="803300" cy="502950"/>
          </a:xfrm>
        </p:grpSpPr>
        <p:sp>
          <p:nvSpPr>
            <p:cNvPr id="9016" name="Google Shape;9016;p25"/>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25"/>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25"/>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9" name="Google Shape;9019;p25"/>
          <p:cNvSpPr/>
          <p:nvPr/>
        </p:nvSpPr>
        <p:spPr>
          <a:xfrm>
            <a:off x="7195525" y="179087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25"/>
          <p:cNvSpPr txBox="1"/>
          <p:nvPr/>
        </p:nvSpPr>
        <p:spPr>
          <a:xfrm>
            <a:off x="2788950" y="3241900"/>
            <a:ext cx="3684300" cy="75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dk1"/>
                </a:solidFill>
                <a:latin typeface="Gantari"/>
                <a:ea typeface="Gantari"/>
                <a:cs typeface="Gantari"/>
                <a:sym typeface="Gantari"/>
              </a:rPr>
              <a:t>CREDITS: This presentation template was created by </a:t>
            </a:r>
            <a:r>
              <a:rPr b="1" lang="es" sz="1100">
                <a:solidFill>
                  <a:schemeClr val="dk1"/>
                </a:solidFill>
                <a:latin typeface="Gantari"/>
                <a:ea typeface="Gantari"/>
                <a:cs typeface="Gantari"/>
                <a:sym typeface="Gantari"/>
              </a:rPr>
              <a:t>Slidesgo</a:t>
            </a:r>
            <a:r>
              <a:rPr lang="es" sz="1100">
                <a:solidFill>
                  <a:schemeClr val="dk1"/>
                </a:solidFill>
                <a:latin typeface="Gantari"/>
                <a:ea typeface="Gantari"/>
                <a:cs typeface="Gantari"/>
                <a:sym typeface="Gantari"/>
              </a:rPr>
              <a:t>, including icons by </a:t>
            </a:r>
            <a:r>
              <a:rPr b="1" lang="es" sz="1100">
                <a:solidFill>
                  <a:schemeClr val="dk1"/>
                </a:solidFill>
                <a:latin typeface="Gantari"/>
                <a:ea typeface="Gantari"/>
                <a:cs typeface="Gantari"/>
                <a:sym typeface="Gantari"/>
              </a:rPr>
              <a:t>Flaticon</a:t>
            </a:r>
            <a:r>
              <a:rPr lang="es" sz="1100">
                <a:solidFill>
                  <a:schemeClr val="dk1"/>
                </a:solidFill>
                <a:latin typeface="Gantari"/>
                <a:ea typeface="Gantari"/>
                <a:cs typeface="Gantari"/>
                <a:sym typeface="Gantari"/>
              </a:rPr>
              <a:t>, infographics &amp; images by</a:t>
            </a:r>
            <a:r>
              <a:rPr b="1" lang="es" sz="1100">
                <a:solidFill>
                  <a:schemeClr val="dk1"/>
                </a:solidFill>
                <a:latin typeface="Gantari"/>
                <a:ea typeface="Gantari"/>
                <a:cs typeface="Gantari"/>
                <a:sym typeface="Gantari"/>
              </a:rPr>
              <a:t> Freepik</a:t>
            </a:r>
            <a:r>
              <a:rPr lang="es" sz="1100">
                <a:solidFill>
                  <a:schemeClr val="dk1"/>
                </a:solidFill>
                <a:latin typeface="Gantari"/>
                <a:ea typeface="Gantari"/>
                <a:cs typeface="Gantari"/>
                <a:sym typeface="Gantari"/>
              </a:rPr>
              <a:t> and content by Sandra Medina</a:t>
            </a:r>
            <a:endParaRPr b="1" sz="1100">
              <a:solidFill>
                <a:schemeClr val="dk1"/>
              </a:solidFill>
              <a:latin typeface="Gantari"/>
              <a:ea typeface="Gantari"/>
              <a:cs typeface="Gantari"/>
              <a:sym typeface="Ganta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rgbClr val="79CDBE"/>
        </a:solidFill>
      </p:bgPr>
    </p:bg>
    <p:spTree>
      <p:nvGrpSpPr>
        <p:cNvPr id="9021" name="Shape 9021"/>
        <p:cNvGrpSpPr/>
        <p:nvPr/>
      </p:nvGrpSpPr>
      <p:grpSpPr>
        <a:xfrm>
          <a:off x="0" y="0"/>
          <a:ext cx="0" cy="0"/>
          <a:chOff x="0" y="0"/>
          <a:chExt cx="0" cy="0"/>
        </a:xfrm>
      </p:grpSpPr>
      <p:grpSp>
        <p:nvGrpSpPr>
          <p:cNvPr id="9022" name="Google Shape;9022;p26"/>
          <p:cNvGrpSpPr/>
          <p:nvPr/>
        </p:nvGrpSpPr>
        <p:grpSpPr>
          <a:xfrm>
            <a:off x="0" y="0"/>
            <a:ext cx="9144125" cy="5143391"/>
            <a:chOff x="0" y="0"/>
            <a:chExt cx="9144125" cy="5143391"/>
          </a:xfrm>
        </p:grpSpPr>
        <p:sp>
          <p:nvSpPr>
            <p:cNvPr id="9023" name="Google Shape;9023;p26"/>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26"/>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26"/>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26"/>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26"/>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26"/>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26"/>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26"/>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26"/>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26"/>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26"/>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26"/>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26"/>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26"/>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26"/>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26"/>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26"/>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26"/>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26"/>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26"/>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26"/>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26"/>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26"/>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26"/>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26"/>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26"/>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26"/>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26"/>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26"/>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26"/>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26"/>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26"/>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26"/>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26"/>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26"/>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26"/>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26"/>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26"/>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26"/>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26"/>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26"/>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26"/>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26"/>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26"/>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26"/>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26"/>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26"/>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26"/>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26"/>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26"/>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26"/>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26"/>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26"/>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26"/>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26"/>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26"/>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26"/>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26"/>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26"/>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26"/>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26"/>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26"/>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26"/>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26"/>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26"/>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26"/>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26"/>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26"/>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26"/>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26"/>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26"/>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26"/>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26"/>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26"/>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26"/>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26"/>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26"/>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26"/>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26"/>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26"/>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26"/>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26"/>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26"/>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26"/>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26"/>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26"/>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26"/>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26"/>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26"/>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26"/>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26"/>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26"/>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26"/>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26"/>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26"/>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26"/>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26"/>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26"/>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26"/>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26"/>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26"/>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26"/>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26"/>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26"/>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26"/>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26"/>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26"/>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26"/>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26"/>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26"/>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26"/>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26"/>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26"/>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26"/>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26"/>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26"/>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26"/>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26"/>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26"/>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26"/>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26"/>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26"/>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26"/>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26"/>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26"/>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26"/>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26"/>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26"/>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26"/>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26"/>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26"/>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26"/>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26"/>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26"/>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26"/>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26"/>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26"/>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26"/>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26"/>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26"/>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26"/>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26"/>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26"/>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26"/>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26"/>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26"/>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26"/>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26"/>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26"/>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26"/>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26"/>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26"/>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26"/>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26"/>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26"/>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26"/>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26"/>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26"/>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26"/>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26"/>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26"/>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26"/>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26"/>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26"/>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26"/>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26"/>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26"/>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26"/>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26"/>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26"/>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26"/>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26"/>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26"/>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26"/>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26"/>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26"/>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26"/>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26"/>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26"/>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26"/>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26"/>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26"/>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26"/>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26"/>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26"/>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26"/>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26"/>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26"/>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26"/>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26"/>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26"/>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26"/>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26"/>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26"/>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26"/>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26"/>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26"/>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26"/>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26"/>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26"/>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26"/>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26"/>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26"/>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26"/>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26"/>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26"/>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26"/>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26"/>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26"/>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26"/>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26"/>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26"/>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26"/>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26"/>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26"/>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26"/>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26"/>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26"/>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26"/>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26"/>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26"/>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26"/>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26"/>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26"/>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26"/>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26"/>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26"/>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26"/>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26"/>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26"/>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26"/>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26"/>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26"/>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26"/>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26"/>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26"/>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26"/>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26"/>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26"/>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26"/>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26"/>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26"/>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26"/>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26"/>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26"/>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26"/>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26"/>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26"/>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26"/>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26"/>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26"/>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26"/>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26"/>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26"/>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26"/>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26"/>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26"/>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26"/>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26"/>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26"/>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26"/>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26"/>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26"/>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26"/>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26"/>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26"/>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26"/>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26"/>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26"/>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26"/>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26"/>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26"/>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26"/>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26"/>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26"/>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26"/>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26"/>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26"/>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26"/>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26"/>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26"/>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26"/>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26"/>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26"/>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26"/>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26"/>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26"/>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26"/>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26"/>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26"/>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26"/>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26"/>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26"/>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26"/>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26"/>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26"/>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26"/>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26"/>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26"/>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26"/>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26"/>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26"/>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26"/>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26"/>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26"/>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26"/>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26"/>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26"/>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26"/>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26"/>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26"/>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26"/>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26"/>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26"/>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26"/>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26"/>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26"/>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26"/>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26"/>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26"/>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26"/>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26"/>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26"/>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26"/>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26"/>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26"/>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26"/>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26"/>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26"/>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26"/>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26"/>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26"/>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26"/>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26"/>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26"/>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26"/>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26"/>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26"/>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26"/>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26"/>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26"/>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26"/>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26"/>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26"/>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26"/>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26"/>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26"/>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26"/>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26"/>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26"/>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26"/>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26"/>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26"/>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26"/>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26"/>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26"/>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26"/>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26"/>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26"/>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26"/>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3" name="Google Shape;9383;p26"/>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4" name="Google Shape;9384;p26"/>
          <p:cNvGrpSpPr/>
          <p:nvPr/>
        </p:nvGrpSpPr>
        <p:grpSpPr>
          <a:xfrm>
            <a:off x="553048" y="535000"/>
            <a:ext cx="8105852" cy="4302000"/>
            <a:chOff x="553048" y="535000"/>
            <a:chExt cx="8105852" cy="4302000"/>
          </a:xfrm>
        </p:grpSpPr>
        <p:sp>
          <p:nvSpPr>
            <p:cNvPr id="9385" name="Google Shape;9385;p26"/>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26"/>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26"/>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26"/>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26"/>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26"/>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26"/>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26"/>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26"/>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26"/>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26"/>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26"/>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26"/>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26"/>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26"/>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26"/>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26"/>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26"/>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3" name="Google Shape;9403;p26"/>
          <p:cNvSpPr/>
          <p:nvPr/>
        </p:nvSpPr>
        <p:spPr>
          <a:xfrm>
            <a:off x="1509950" y="3913325"/>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26"/>
          <p:cNvSpPr/>
          <p:nvPr/>
        </p:nvSpPr>
        <p:spPr>
          <a:xfrm>
            <a:off x="1509950" y="3427363"/>
            <a:ext cx="146125" cy="137000"/>
          </a:xfrm>
          <a:custGeom>
            <a:rect b="b" l="l" r="r" t="t"/>
            <a:pathLst>
              <a:path extrusionOk="0" h="5480" w="5845">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26"/>
          <p:cNvSpPr/>
          <p:nvPr/>
        </p:nvSpPr>
        <p:spPr>
          <a:xfrm>
            <a:off x="2416525" y="4108438"/>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6" name="Google Shape;9406;p26"/>
          <p:cNvGrpSpPr/>
          <p:nvPr/>
        </p:nvGrpSpPr>
        <p:grpSpPr>
          <a:xfrm>
            <a:off x="6538223" y="163649"/>
            <a:ext cx="1356637" cy="1528669"/>
            <a:chOff x="6638425" y="262025"/>
            <a:chExt cx="1356637" cy="1528669"/>
          </a:xfrm>
        </p:grpSpPr>
        <p:sp>
          <p:nvSpPr>
            <p:cNvPr id="9407" name="Google Shape;9407;p26"/>
            <p:cNvSpPr/>
            <p:nvPr/>
          </p:nvSpPr>
          <p:spPr>
            <a:xfrm>
              <a:off x="6766473" y="490494"/>
              <a:ext cx="1228589" cy="1300201"/>
            </a:xfrm>
            <a:custGeom>
              <a:rect b="b" l="l" r="r" t="t"/>
              <a:pathLst>
                <a:path extrusionOk="0" h="36240" w="34244">
                  <a:moveTo>
                    <a:pt x="10629" y="0"/>
                  </a:moveTo>
                  <a:cubicBezTo>
                    <a:pt x="9833" y="0"/>
                    <a:pt x="0" y="8812"/>
                    <a:pt x="284" y="9136"/>
                  </a:cubicBezTo>
                  <a:cubicBezTo>
                    <a:pt x="8459" y="18463"/>
                    <a:pt x="17432" y="27584"/>
                    <a:pt x="26416" y="36131"/>
                  </a:cubicBezTo>
                  <a:cubicBezTo>
                    <a:pt x="26496" y="36207"/>
                    <a:pt x="26692" y="36240"/>
                    <a:pt x="26890" y="36240"/>
                  </a:cubicBezTo>
                  <a:cubicBezTo>
                    <a:pt x="27102" y="36240"/>
                    <a:pt x="27316" y="36202"/>
                    <a:pt x="27390" y="36139"/>
                  </a:cubicBezTo>
                  <a:cubicBezTo>
                    <a:pt x="28573" y="35143"/>
                    <a:pt x="33730" y="30702"/>
                    <a:pt x="34136" y="30195"/>
                  </a:cubicBezTo>
                  <a:cubicBezTo>
                    <a:pt x="34243" y="30058"/>
                    <a:pt x="34206" y="29531"/>
                    <a:pt x="34110" y="29380"/>
                  </a:cubicBezTo>
                  <a:cubicBezTo>
                    <a:pt x="31722" y="25670"/>
                    <a:pt x="15163" y="5150"/>
                    <a:pt x="10670" y="15"/>
                  </a:cubicBezTo>
                  <a:cubicBezTo>
                    <a:pt x="10662" y="5"/>
                    <a:pt x="10648" y="0"/>
                    <a:pt x="106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26"/>
            <p:cNvSpPr/>
            <p:nvPr/>
          </p:nvSpPr>
          <p:spPr>
            <a:xfrm>
              <a:off x="6638425" y="262025"/>
              <a:ext cx="134038" cy="172571"/>
            </a:xfrm>
            <a:custGeom>
              <a:rect b="b" l="l" r="r" t="t"/>
              <a:pathLst>
                <a:path extrusionOk="0" h="4810" w="3736">
                  <a:moveTo>
                    <a:pt x="912" y="0"/>
                  </a:moveTo>
                  <a:cubicBezTo>
                    <a:pt x="834" y="0"/>
                    <a:pt x="757" y="35"/>
                    <a:pt x="716" y="108"/>
                  </a:cubicBezTo>
                  <a:cubicBezTo>
                    <a:pt x="338" y="770"/>
                    <a:pt x="249" y="1520"/>
                    <a:pt x="34" y="2240"/>
                  </a:cubicBezTo>
                  <a:cubicBezTo>
                    <a:pt x="0" y="2357"/>
                    <a:pt x="50" y="2450"/>
                    <a:pt x="125" y="2506"/>
                  </a:cubicBezTo>
                  <a:cubicBezTo>
                    <a:pt x="135" y="2526"/>
                    <a:pt x="143" y="2548"/>
                    <a:pt x="161" y="2568"/>
                  </a:cubicBezTo>
                  <a:cubicBezTo>
                    <a:pt x="698" y="3192"/>
                    <a:pt x="1384" y="3997"/>
                    <a:pt x="2006" y="4554"/>
                  </a:cubicBezTo>
                  <a:cubicBezTo>
                    <a:pt x="2209" y="4735"/>
                    <a:pt x="2367" y="4809"/>
                    <a:pt x="2504" y="4809"/>
                  </a:cubicBezTo>
                  <a:cubicBezTo>
                    <a:pt x="2785" y="4809"/>
                    <a:pt x="2972" y="4495"/>
                    <a:pt x="3259" y="4156"/>
                  </a:cubicBezTo>
                  <a:cubicBezTo>
                    <a:pt x="3736" y="3592"/>
                    <a:pt x="3718" y="3198"/>
                    <a:pt x="3271" y="2645"/>
                  </a:cubicBezTo>
                  <a:cubicBezTo>
                    <a:pt x="2569" y="1776"/>
                    <a:pt x="1833" y="927"/>
                    <a:pt x="1102" y="82"/>
                  </a:cubicBezTo>
                  <a:cubicBezTo>
                    <a:pt x="1054" y="29"/>
                    <a:pt x="983" y="0"/>
                    <a:pt x="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26"/>
            <p:cNvSpPr/>
            <p:nvPr/>
          </p:nvSpPr>
          <p:spPr>
            <a:xfrm>
              <a:off x="6664042" y="326999"/>
              <a:ext cx="482409" cy="485494"/>
            </a:xfrm>
            <a:custGeom>
              <a:rect b="b" l="l" r="r" t="t"/>
              <a:pathLst>
                <a:path extrusionOk="0" h="13532" w="13446">
                  <a:moveTo>
                    <a:pt x="2810" y="0"/>
                  </a:moveTo>
                  <a:cubicBezTo>
                    <a:pt x="2498" y="0"/>
                    <a:pt x="0" y="2309"/>
                    <a:pt x="67" y="2417"/>
                  </a:cubicBezTo>
                  <a:cubicBezTo>
                    <a:pt x="435" y="3003"/>
                    <a:pt x="1087" y="3588"/>
                    <a:pt x="1527" y="4117"/>
                  </a:cubicBezTo>
                  <a:cubicBezTo>
                    <a:pt x="2258" y="4997"/>
                    <a:pt x="2746" y="6087"/>
                    <a:pt x="3089" y="7170"/>
                  </a:cubicBezTo>
                  <a:cubicBezTo>
                    <a:pt x="3662" y="8980"/>
                    <a:pt x="3797" y="11288"/>
                    <a:pt x="3201" y="13105"/>
                  </a:cubicBezTo>
                  <a:cubicBezTo>
                    <a:pt x="3169" y="13200"/>
                    <a:pt x="3199" y="13278"/>
                    <a:pt x="3252" y="13334"/>
                  </a:cubicBezTo>
                  <a:cubicBezTo>
                    <a:pt x="3280" y="13441"/>
                    <a:pt x="3384" y="13532"/>
                    <a:pt x="3499" y="13532"/>
                  </a:cubicBezTo>
                  <a:cubicBezTo>
                    <a:pt x="3548" y="13532"/>
                    <a:pt x="3599" y="13515"/>
                    <a:pt x="3648" y="13477"/>
                  </a:cubicBezTo>
                  <a:cubicBezTo>
                    <a:pt x="5565" y="11954"/>
                    <a:pt x="13042" y="5469"/>
                    <a:pt x="13372" y="4834"/>
                  </a:cubicBezTo>
                  <a:cubicBezTo>
                    <a:pt x="13406" y="4773"/>
                    <a:pt x="13406" y="4711"/>
                    <a:pt x="13392" y="4655"/>
                  </a:cubicBezTo>
                  <a:cubicBezTo>
                    <a:pt x="13446" y="4522"/>
                    <a:pt x="13384" y="4325"/>
                    <a:pt x="13197" y="4290"/>
                  </a:cubicBezTo>
                  <a:cubicBezTo>
                    <a:pt x="13022" y="4255"/>
                    <a:pt x="12847" y="4241"/>
                    <a:pt x="12672" y="4241"/>
                  </a:cubicBezTo>
                  <a:cubicBezTo>
                    <a:pt x="12227" y="4241"/>
                    <a:pt x="11783" y="4332"/>
                    <a:pt x="11342" y="4409"/>
                  </a:cubicBezTo>
                  <a:cubicBezTo>
                    <a:pt x="10969" y="4474"/>
                    <a:pt x="10579" y="4505"/>
                    <a:pt x="10182" y="4505"/>
                  </a:cubicBezTo>
                  <a:cubicBezTo>
                    <a:pt x="9292" y="4505"/>
                    <a:pt x="8374" y="4351"/>
                    <a:pt x="7565" y="4097"/>
                  </a:cubicBezTo>
                  <a:cubicBezTo>
                    <a:pt x="5539" y="3462"/>
                    <a:pt x="4175" y="1546"/>
                    <a:pt x="2835" y="9"/>
                  </a:cubicBezTo>
                  <a:cubicBezTo>
                    <a:pt x="2830" y="3"/>
                    <a:pt x="2821" y="0"/>
                    <a:pt x="2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26"/>
            <p:cNvSpPr/>
            <p:nvPr/>
          </p:nvSpPr>
          <p:spPr>
            <a:xfrm>
              <a:off x="6765827" y="474528"/>
              <a:ext cx="399891" cy="351671"/>
            </a:xfrm>
            <a:custGeom>
              <a:rect b="b" l="l" r="r" t="t"/>
              <a:pathLst>
                <a:path extrusionOk="0" h="9802" w="11146">
                  <a:moveTo>
                    <a:pt x="10393" y="1"/>
                  </a:moveTo>
                  <a:cubicBezTo>
                    <a:pt x="10112" y="1"/>
                    <a:pt x="3443" y="6015"/>
                    <a:pt x="280" y="8943"/>
                  </a:cubicBezTo>
                  <a:cubicBezTo>
                    <a:pt x="235" y="8985"/>
                    <a:pt x="201" y="9029"/>
                    <a:pt x="175" y="9076"/>
                  </a:cubicBezTo>
                  <a:cubicBezTo>
                    <a:pt x="0" y="9400"/>
                    <a:pt x="285" y="9802"/>
                    <a:pt x="614" y="9802"/>
                  </a:cubicBezTo>
                  <a:cubicBezTo>
                    <a:pt x="715" y="9802"/>
                    <a:pt x="821" y="9763"/>
                    <a:pt x="918" y="9673"/>
                  </a:cubicBezTo>
                  <a:cubicBezTo>
                    <a:pt x="4167" y="6667"/>
                    <a:pt x="7358" y="3625"/>
                    <a:pt x="10809" y="857"/>
                  </a:cubicBezTo>
                  <a:cubicBezTo>
                    <a:pt x="11145" y="589"/>
                    <a:pt x="10931" y="36"/>
                    <a:pt x="10521" y="9"/>
                  </a:cubicBezTo>
                  <a:lnTo>
                    <a:pt x="10394" y="1"/>
                  </a:lnTo>
                  <a:cubicBezTo>
                    <a:pt x="10394" y="1"/>
                    <a:pt x="10393" y="1"/>
                    <a:pt x="10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1" name="Google Shape;9411;p26"/>
          <p:cNvSpPr/>
          <p:nvPr/>
        </p:nvSpPr>
        <p:spPr>
          <a:xfrm>
            <a:off x="5865550" y="1010525"/>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26"/>
          <p:cNvSpPr/>
          <p:nvPr/>
        </p:nvSpPr>
        <p:spPr>
          <a:xfrm>
            <a:off x="7934475" y="805838"/>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26"/>
          <p:cNvSpPr/>
          <p:nvPr/>
        </p:nvSpPr>
        <p:spPr>
          <a:xfrm>
            <a:off x="6876475" y="1997425"/>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rgbClr val="79CDBE"/>
        </a:solidFill>
      </p:bgPr>
    </p:bg>
    <p:spTree>
      <p:nvGrpSpPr>
        <p:cNvPr id="9414" name="Shape 9414"/>
        <p:cNvGrpSpPr/>
        <p:nvPr/>
      </p:nvGrpSpPr>
      <p:grpSpPr>
        <a:xfrm>
          <a:off x="0" y="0"/>
          <a:ext cx="0" cy="0"/>
          <a:chOff x="0" y="0"/>
          <a:chExt cx="0" cy="0"/>
        </a:xfrm>
      </p:grpSpPr>
      <p:grpSp>
        <p:nvGrpSpPr>
          <p:cNvPr id="9415" name="Google Shape;9415;p27"/>
          <p:cNvGrpSpPr/>
          <p:nvPr/>
        </p:nvGrpSpPr>
        <p:grpSpPr>
          <a:xfrm>
            <a:off x="0" y="0"/>
            <a:ext cx="9144125" cy="5143391"/>
            <a:chOff x="0" y="0"/>
            <a:chExt cx="9144125" cy="5143391"/>
          </a:xfrm>
        </p:grpSpPr>
        <p:sp>
          <p:nvSpPr>
            <p:cNvPr id="9416" name="Google Shape;9416;p27"/>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27"/>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27"/>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27"/>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27"/>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27"/>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27"/>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27"/>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27"/>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27"/>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27"/>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27"/>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27"/>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27"/>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27"/>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27"/>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27"/>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27"/>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27"/>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27"/>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27"/>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27"/>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27"/>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27"/>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27"/>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27"/>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27"/>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27"/>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27"/>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27"/>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27"/>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27"/>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27"/>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27"/>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27"/>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27"/>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27"/>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27"/>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27"/>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27"/>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27"/>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27"/>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27"/>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27"/>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27"/>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27"/>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27"/>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27"/>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27"/>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27"/>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27"/>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27"/>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27"/>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27"/>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27"/>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27"/>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27"/>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27"/>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27"/>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27"/>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27"/>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27"/>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27"/>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27"/>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27"/>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27"/>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27"/>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27"/>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27"/>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27"/>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27"/>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27"/>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27"/>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27"/>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27"/>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27"/>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27"/>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27"/>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27"/>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27"/>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27"/>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27"/>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27"/>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27"/>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27"/>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27"/>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27"/>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27"/>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27"/>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27"/>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27"/>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27"/>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27"/>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27"/>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27"/>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27"/>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27"/>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27"/>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27"/>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27"/>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27"/>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27"/>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27"/>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27"/>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27"/>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27"/>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27"/>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27"/>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27"/>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27"/>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27"/>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27"/>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27"/>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27"/>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27"/>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27"/>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27"/>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27"/>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27"/>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27"/>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27"/>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27"/>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27"/>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27"/>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27"/>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27"/>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27"/>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27"/>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27"/>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27"/>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27"/>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27"/>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27"/>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27"/>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27"/>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27"/>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27"/>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27"/>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27"/>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27"/>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27"/>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27"/>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27"/>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27"/>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27"/>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27"/>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27"/>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27"/>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27"/>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27"/>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27"/>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27"/>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27"/>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27"/>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27"/>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27"/>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27"/>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27"/>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27"/>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27"/>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27"/>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27"/>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27"/>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27"/>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27"/>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27"/>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27"/>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27"/>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27"/>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27"/>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27"/>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27"/>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27"/>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27"/>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27"/>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27"/>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27"/>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27"/>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27"/>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27"/>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27"/>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27"/>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27"/>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27"/>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27"/>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27"/>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27"/>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27"/>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27"/>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27"/>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27"/>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27"/>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27"/>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27"/>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27"/>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27"/>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27"/>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27"/>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27"/>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27"/>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27"/>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27"/>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27"/>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27"/>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27"/>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27"/>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27"/>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27"/>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27"/>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27"/>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27"/>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27"/>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27"/>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27"/>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27"/>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27"/>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27"/>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27"/>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27"/>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27"/>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27"/>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27"/>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27"/>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27"/>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27"/>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27"/>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27"/>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27"/>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27"/>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27"/>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27"/>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27"/>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27"/>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27"/>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27"/>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27"/>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27"/>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27"/>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27"/>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27"/>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27"/>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27"/>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27"/>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27"/>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27"/>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27"/>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27"/>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27"/>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27"/>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27"/>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27"/>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27"/>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27"/>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27"/>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27"/>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27"/>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27"/>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27"/>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27"/>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27"/>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27"/>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27"/>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27"/>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27"/>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27"/>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27"/>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27"/>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27"/>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27"/>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27"/>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27"/>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27"/>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27"/>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27"/>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27"/>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27"/>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27"/>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27"/>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27"/>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27"/>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27"/>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27"/>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27"/>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27"/>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27"/>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27"/>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27"/>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27"/>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27"/>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27"/>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27"/>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27"/>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27"/>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27"/>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27"/>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27"/>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27"/>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27"/>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27"/>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27"/>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27"/>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27"/>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27"/>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27"/>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27"/>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27"/>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27"/>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27"/>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27"/>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27"/>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27"/>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27"/>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27"/>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27"/>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27"/>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27"/>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27"/>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27"/>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27"/>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27"/>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27"/>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27"/>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27"/>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27"/>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27"/>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27"/>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27"/>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27"/>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27"/>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27"/>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27"/>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27"/>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27"/>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27"/>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27"/>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27"/>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27"/>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27"/>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27"/>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27"/>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27"/>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27"/>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27"/>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27"/>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27"/>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27"/>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27"/>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27"/>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27"/>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27"/>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27"/>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27"/>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27"/>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27"/>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27"/>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27"/>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27"/>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27"/>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27"/>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27"/>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6" name="Google Shape;9776;p27"/>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7" name="Google Shape;9777;p27"/>
          <p:cNvGrpSpPr/>
          <p:nvPr/>
        </p:nvGrpSpPr>
        <p:grpSpPr>
          <a:xfrm>
            <a:off x="553048" y="535000"/>
            <a:ext cx="8105852" cy="4302000"/>
            <a:chOff x="553048" y="535000"/>
            <a:chExt cx="8105852" cy="4302000"/>
          </a:xfrm>
        </p:grpSpPr>
        <p:sp>
          <p:nvSpPr>
            <p:cNvPr id="9778" name="Google Shape;9778;p27"/>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27"/>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27"/>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27"/>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27"/>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27"/>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27"/>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27"/>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27"/>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27"/>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27"/>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27"/>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27"/>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27"/>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27"/>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27"/>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27"/>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27"/>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6" name="Google Shape;9796;p27"/>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27"/>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27"/>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27"/>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0" name="Google Shape;9800;p27"/>
          <p:cNvGrpSpPr/>
          <p:nvPr/>
        </p:nvGrpSpPr>
        <p:grpSpPr>
          <a:xfrm>
            <a:off x="2061088" y="4050081"/>
            <a:ext cx="1055760" cy="753780"/>
            <a:chOff x="3308425" y="649500"/>
            <a:chExt cx="947975" cy="676825"/>
          </a:xfrm>
        </p:grpSpPr>
        <p:sp>
          <p:nvSpPr>
            <p:cNvPr id="9801" name="Google Shape;9801;p27"/>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27"/>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27"/>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4" name="Google Shape;9804;p27"/>
          <p:cNvSpPr/>
          <p:nvPr/>
        </p:nvSpPr>
        <p:spPr>
          <a:xfrm rot="-900008">
            <a:off x="7239138" y="467741"/>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tytułowy 1">
  <p:cSld name="TITLE_1">
    <p:spTree>
      <p:nvGrpSpPr>
        <p:cNvPr id="9805" name="Shape 9805"/>
        <p:cNvGrpSpPr/>
        <p:nvPr/>
      </p:nvGrpSpPr>
      <p:grpSpPr>
        <a:xfrm>
          <a:off x="0" y="0"/>
          <a:ext cx="0" cy="0"/>
          <a:chOff x="0" y="0"/>
          <a:chExt cx="0" cy="0"/>
        </a:xfrm>
      </p:grpSpPr>
      <p:sp>
        <p:nvSpPr>
          <p:cNvPr id="9806" name="Google Shape;9806;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07" name="Google Shape;9807;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08" name="Google Shape;980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tytułowy 2">
  <p:cSld name="TITLE_2">
    <p:spTree>
      <p:nvGrpSpPr>
        <p:cNvPr id="9809" name="Shape 9809"/>
        <p:cNvGrpSpPr/>
        <p:nvPr/>
      </p:nvGrpSpPr>
      <p:grpSpPr>
        <a:xfrm>
          <a:off x="0" y="0"/>
          <a:ext cx="0" cy="0"/>
          <a:chOff x="0" y="0"/>
          <a:chExt cx="0" cy="0"/>
        </a:xfrm>
      </p:grpSpPr>
      <p:sp>
        <p:nvSpPr>
          <p:cNvPr id="9810" name="Google Shape;9810;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11" name="Google Shape;9811;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12" name="Google Shape;98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tytułowy 3">
  <p:cSld name="TITLE_3">
    <p:spTree>
      <p:nvGrpSpPr>
        <p:cNvPr id="9813" name="Shape 9813"/>
        <p:cNvGrpSpPr/>
        <p:nvPr/>
      </p:nvGrpSpPr>
      <p:grpSpPr>
        <a:xfrm>
          <a:off x="0" y="0"/>
          <a:ext cx="0" cy="0"/>
          <a:chOff x="0" y="0"/>
          <a:chExt cx="0" cy="0"/>
        </a:xfrm>
      </p:grpSpPr>
      <p:sp>
        <p:nvSpPr>
          <p:cNvPr id="9814" name="Google Shape;9814;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15" name="Google Shape;9815;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16" name="Google Shape;981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808" name="Shape 808"/>
        <p:cNvGrpSpPr/>
        <p:nvPr/>
      </p:nvGrpSpPr>
      <p:grpSpPr>
        <a:xfrm>
          <a:off x="0" y="0"/>
          <a:ext cx="0" cy="0"/>
          <a:chOff x="0" y="0"/>
          <a:chExt cx="0" cy="0"/>
        </a:xfrm>
      </p:grpSpPr>
      <p:grpSp>
        <p:nvGrpSpPr>
          <p:cNvPr id="809" name="Google Shape;809;p4"/>
          <p:cNvGrpSpPr/>
          <p:nvPr/>
        </p:nvGrpSpPr>
        <p:grpSpPr>
          <a:xfrm>
            <a:off x="0" y="0"/>
            <a:ext cx="9144125" cy="5143391"/>
            <a:chOff x="0" y="0"/>
            <a:chExt cx="9144125" cy="5143391"/>
          </a:xfrm>
        </p:grpSpPr>
        <p:sp>
          <p:nvSpPr>
            <p:cNvPr id="810" name="Google Shape;810;p4"/>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4"/>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1" name="Google Shape;1171;p4"/>
          <p:cNvGrpSpPr/>
          <p:nvPr/>
        </p:nvGrpSpPr>
        <p:grpSpPr>
          <a:xfrm>
            <a:off x="553048" y="535000"/>
            <a:ext cx="8105852" cy="4302000"/>
            <a:chOff x="553048" y="535000"/>
            <a:chExt cx="8105852" cy="4302000"/>
          </a:xfrm>
        </p:grpSpPr>
        <p:sp>
          <p:nvSpPr>
            <p:cNvPr id="1172" name="Google Shape;1172;p4"/>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4"/>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1191" name="Google Shape;1191;p4"/>
          <p:cNvSpPr txBox="1"/>
          <p:nvPr>
            <p:ph idx="1" type="body"/>
          </p:nvPr>
        </p:nvSpPr>
        <p:spPr>
          <a:xfrm>
            <a:off x="1270650" y="1202075"/>
            <a:ext cx="7020000" cy="34062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indent="-317500" lvl="1" marL="914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indent="-317500" lvl="2" marL="1371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indent="-317500" lvl="3" marL="1828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indent="-317500" lvl="4" marL="22860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indent="-317500" lvl="5" marL="27432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indent="-317500" lvl="6" marL="3200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indent="-317500" lvl="7" marL="3657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indent="-317500" lvl="8" marL="4114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21" name="Shape 9821"/>
        <p:cNvGrpSpPr/>
        <p:nvPr/>
      </p:nvGrpSpPr>
      <p:grpSpPr>
        <a:xfrm>
          <a:off x="0" y="0"/>
          <a:ext cx="0" cy="0"/>
          <a:chOff x="0" y="0"/>
          <a:chExt cx="0" cy="0"/>
        </a:xfrm>
      </p:grpSpPr>
      <p:sp>
        <p:nvSpPr>
          <p:cNvPr id="9822" name="Google Shape;9822;p3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23" name="Google Shape;9823;p3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24" name="Google Shape;982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25" name="Shape 9825"/>
        <p:cNvGrpSpPr/>
        <p:nvPr/>
      </p:nvGrpSpPr>
      <p:grpSpPr>
        <a:xfrm>
          <a:off x="0" y="0"/>
          <a:ext cx="0" cy="0"/>
          <a:chOff x="0" y="0"/>
          <a:chExt cx="0" cy="0"/>
        </a:xfrm>
      </p:grpSpPr>
      <p:sp>
        <p:nvSpPr>
          <p:cNvPr id="9826" name="Google Shape;9826;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27" name="Google Shape;982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28" name="Shape 9828"/>
        <p:cNvGrpSpPr/>
        <p:nvPr/>
      </p:nvGrpSpPr>
      <p:grpSpPr>
        <a:xfrm>
          <a:off x="0" y="0"/>
          <a:ext cx="0" cy="0"/>
          <a:chOff x="0" y="0"/>
          <a:chExt cx="0" cy="0"/>
        </a:xfrm>
      </p:grpSpPr>
      <p:sp>
        <p:nvSpPr>
          <p:cNvPr id="9829" name="Google Shape;9829;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30" name="Google Shape;983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831" name="Google Shape;983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32" name="Shape 9832"/>
        <p:cNvGrpSpPr/>
        <p:nvPr/>
      </p:nvGrpSpPr>
      <p:grpSpPr>
        <a:xfrm>
          <a:off x="0" y="0"/>
          <a:ext cx="0" cy="0"/>
          <a:chOff x="0" y="0"/>
          <a:chExt cx="0" cy="0"/>
        </a:xfrm>
      </p:grpSpPr>
      <p:sp>
        <p:nvSpPr>
          <p:cNvPr id="9833" name="Google Shape;9833;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34" name="Google Shape;9834;p3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35" name="Google Shape;9835;p3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36" name="Google Shape;983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37" name="Shape 9837"/>
        <p:cNvGrpSpPr/>
        <p:nvPr/>
      </p:nvGrpSpPr>
      <p:grpSpPr>
        <a:xfrm>
          <a:off x="0" y="0"/>
          <a:ext cx="0" cy="0"/>
          <a:chOff x="0" y="0"/>
          <a:chExt cx="0" cy="0"/>
        </a:xfrm>
      </p:grpSpPr>
      <p:sp>
        <p:nvSpPr>
          <p:cNvPr id="9838" name="Google Shape;9838;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39" name="Google Shape;983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40" name="Shape 9840"/>
        <p:cNvGrpSpPr/>
        <p:nvPr/>
      </p:nvGrpSpPr>
      <p:grpSpPr>
        <a:xfrm>
          <a:off x="0" y="0"/>
          <a:ext cx="0" cy="0"/>
          <a:chOff x="0" y="0"/>
          <a:chExt cx="0" cy="0"/>
        </a:xfrm>
      </p:grpSpPr>
      <p:sp>
        <p:nvSpPr>
          <p:cNvPr id="9841" name="Google Shape;9841;p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42" name="Google Shape;9842;p3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43" name="Google Shape;984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44" name="Shape 9844"/>
        <p:cNvGrpSpPr/>
        <p:nvPr/>
      </p:nvGrpSpPr>
      <p:grpSpPr>
        <a:xfrm>
          <a:off x="0" y="0"/>
          <a:ext cx="0" cy="0"/>
          <a:chOff x="0" y="0"/>
          <a:chExt cx="0" cy="0"/>
        </a:xfrm>
      </p:grpSpPr>
      <p:sp>
        <p:nvSpPr>
          <p:cNvPr id="9845" name="Google Shape;9845;p3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846" name="Google Shape;984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47" name="Shape 9847"/>
        <p:cNvGrpSpPr/>
        <p:nvPr/>
      </p:nvGrpSpPr>
      <p:grpSpPr>
        <a:xfrm>
          <a:off x="0" y="0"/>
          <a:ext cx="0" cy="0"/>
          <a:chOff x="0" y="0"/>
          <a:chExt cx="0" cy="0"/>
        </a:xfrm>
      </p:grpSpPr>
      <p:sp>
        <p:nvSpPr>
          <p:cNvPr id="9848" name="Google Shape;9848;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3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850" name="Google Shape;9850;p3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851" name="Google Shape;9851;p3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852" name="Google Shape;985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53" name="Shape 9853"/>
        <p:cNvGrpSpPr/>
        <p:nvPr/>
      </p:nvGrpSpPr>
      <p:grpSpPr>
        <a:xfrm>
          <a:off x="0" y="0"/>
          <a:ext cx="0" cy="0"/>
          <a:chOff x="0" y="0"/>
          <a:chExt cx="0" cy="0"/>
        </a:xfrm>
      </p:grpSpPr>
      <p:sp>
        <p:nvSpPr>
          <p:cNvPr id="9854" name="Google Shape;9854;p4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855" name="Google Shape;985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56" name="Shape 9856"/>
        <p:cNvGrpSpPr/>
        <p:nvPr/>
      </p:nvGrpSpPr>
      <p:grpSpPr>
        <a:xfrm>
          <a:off x="0" y="0"/>
          <a:ext cx="0" cy="0"/>
          <a:chOff x="0" y="0"/>
          <a:chExt cx="0" cy="0"/>
        </a:xfrm>
      </p:grpSpPr>
      <p:sp>
        <p:nvSpPr>
          <p:cNvPr id="9857" name="Google Shape;9857;p4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58" name="Google Shape;9858;p4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859" name="Google Shape;985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1192" name="Shape 1192"/>
        <p:cNvGrpSpPr/>
        <p:nvPr/>
      </p:nvGrpSpPr>
      <p:grpSpPr>
        <a:xfrm>
          <a:off x="0" y="0"/>
          <a:ext cx="0" cy="0"/>
          <a:chOff x="0" y="0"/>
          <a:chExt cx="0" cy="0"/>
        </a:xfrm>
      </p:grpSpPr>
      <p:grpSp>
        <p:nvGrpSpPr>
          <p:cNvPr id="1193" name="Google Shape;1193;p5"/>
          <p:cNvGrpSpPr/>
          <p:nvPr/>
        </p:nvGrpSpPr>
        <p:grpSpPr>
          <a:xfrm>
            <a:off x="0" y="0"/>
            <a:ext cx="9144125" cy="5143391"/>
            <a:chOff x="0" y="0"/>
            <a:chExt cx="9144125" cy="5143391"/>
          </a:xfrm>
        </p:grpSpPr>
        <p:sp>
          <p:nvSpPr>
            <p:cNvPr id="1194" name="Google Shape;1194;p5"/>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5"/>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5" name="Google Shape;1555;p5"/>
          <p:cNvGrpSpPr/>
          <p:nvPr/>
        </p:nvGrpSpPr>
        <p:grpSpPr>
          <a:xfrm>
            <a:off x="553048" y="535000"/>
            <a:ext cx="8105852" cy="4302000"/>
            <a:chOff x="553048" y="535000"/>
            <a:chExt cx="8105852" cy="4302000"/>
          </a:xfrm>
        </p:grpSpPr>
        <p:sp>
          <p:nvSpPr>
            <p:cNvPr id="1556" name="Google Shape;1556;p5"/>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5"/>
          <p:cNvSpPr txBox="1"/>
          <p:nvPr>
            <p:ph type="title"/>
          </p:nvPr>
        </p:nvSpPr>
        <p:spPr>
          <a:xfrm>
            <a:off x="1270650" y="629375"/>
            <a:ext cx="35004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1575" name="Google Shape;1575;p5"/>
          <p:cNvSpPr txBox="1"/>
          <p:nvPr>
            <p:ph idx="1" type="subTitle"/>
          </p:nvPr>
        </p:nvSpPr>
        <p:spPr>
          <a:xfrm>
            <a:off x="1270650" y="1202075"/>
            <a:ext cx="35004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1576" name="Google Shape;1576;p5"/>
          <p:cNvSpPr txBox="1"/>
          <p:nvPr>
            <p:ph idx="2" type="subTitle"/>
          </p:nvPr>
        </p:nvSpPr>
        <p:spPr>
          <a:xfrm>
            <a:off x="1270650" y="1514375"/>
            <a:ext cx="35004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7" name="Google Shape;1577;p5"/>
          <p:cNvSpPr txBox="1"/>
          <p:nvPr>
            <p:ph idx="3" type="title"/>
          </p:nvPr>
        </p:nvSpPr>
        <p:spPr>
          <a:xfrm>
            <a:off x="4771050" y="629375"/>
            <a:ext cx="35004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1578" name="Google Shape;1578;p5"/>
          <p:cNvSpPr txBox="1"/>
          <p:nvPr>
            <p:ph idx="4" type="subTitle"/>
          </p:nvPr>
        </p:nvSpPr>
        <p:spPr>
          <a:xfrm>
            <a:off x="4771050" y="1202075"/>
            <a:ext cx="35004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1579" name="Google Shape;1579;p5"/>
          <p:cNvSpPr txBox="1"/>
          <p:nvPr>
            <p:ph idx="5" type="subTitle"/>
          </p:nvPr>
        </p:nvSpPr>
        <p:spPr>
          <a:xfrm>
            <a:off x="4771050" y="1514375"/>
            <a:ext cx="35004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60" name="Shape 9860"/>
        <p:cNvGrpSpPr/>
        <p:nvPr/>
      </p:nvGrpSpPr>
      <p:grpSpPr>
        <a:xfrm>
          <a:off x="0" y="0"/>
          <a:ext cx="0" cy="0"/>
          <a:chOff x="0" y="0"/>
          <a:chExt cx="0" cy="0"/>
        </a:xfrm>
      </p:grpSpPr>
      <p:sp>
        <p:nvSpPr>
          <p:cNvPr id="9861" name="Google Shape;986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580" name="Shape 1580"/>
        <p:cNvGrpSpPr/>
        <p:nvPr/>
      </p:nvGrpSpPr>
      <p:grpSpPr>
        <a:xfrm>
          <a:off x="0" y="0"/>
          <a:ext cx="0" cy="0"/>
          <a:chOff x="0" y="0"/>
          <a:chExt cx="0" cy="0"/>
        </a:xfrm>
      </p:grpSpPr>
      <p:grpSp>
        <p:nvGrpSpPr>
          <p:cNvPr id="1581" name="Google Shape;1581;p6"/>
          <p:cNvGrpSpPr/>
          <p:nvPr/>
        </p:nvGrpSpPr>
        <p:grpSpPr>
          <a:xfrm>
            <a:off x="0" y="0"/>
            <a:ext cx="9144125" cy="5143391"/>
            <a:chOff x="0" y="0"/>
            <a:chExt cx="9144125" cy="5143391"/>
          </a:xfrm>
        </p:grpSpPr>
        <p:sp>
          <p:nvSpPr>
            <p:cNvPr id="1582" name="Google Shape;1582;p6"/>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2" name="Google Shape;1942;p6"/>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3" name="Google Shape;1943;p6"/>
          <p:cNvGrpSpPr/>
          <p:nvPr/>
        </p:nvGrpSpPr>
        <p:grpSpPr>
          <a:xfrm>
            <a:off x="553048" y="535000"/>
            <a:ext cx="8105852" cy="4302000"/>
            <a:chOff x="553048" y="535000"/>
            <a:chExt cx="8105852" cy="4302000"/>
          </a:xfrm>
        </p:grpSpPr>
        <p:sp>
          <p:nvSpPr>
            <p:cNvPr id="1944" name="Google Shape;1944;p6"/>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6"/>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1967" name="Shape 1967"/>
        <p:cNvGrpSpPr/>
        <p:nvPr/>
      </p:nvGrpSpPr>
      <p:grpSpPr>
        <a:xfrm>
          <a:off x="0" y="0"/>
          <a:ext cx="0" cy="0"/>
          <a:chOff x="0" y="0"/>
          <a:chExt cx="0" cy="0"/>
        </a:xfrm>
      </p:grpSpPr>
      <p:grpSp>
        <p:nvGrpSpPr>
          <p:cNvPr id="1968" name="Google Shape;1968;p7"/>
          <p:cNvGrpSpPr/>
          <p:nvPr/>
        </p:nvGrpSpPr>
        <p:grpSpPr>
          <a:xfrm>
            <a:off x="0" y="0"/>
            <a:ext cx="9144125" cy="5143391"/>
            <a:chOff x="0" y="0"/>
            <a:chExt cx="9144125" cy="5143391"/>
          </a:xfrm>
        </p:grpSpPr>
        <p:sp>
          <p:nvSpPr>
            <p:cNvPr id="1969" name="Google Shape;1969;p7"/>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9" name="Google Shape;2329;p7"/>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0" name="Google Shape;2330;p7"/>
          <p:cNvGrpSpPr/>
          <p:nvPr/>
        </p:nvGrpSpPr>
        <p:grpSpPr>
          <a:xfrm>
            <a:off x="553048" y="535000"/>
            <a:ext cx="8105852" cy="4302000"/>
            <a:chOff x="553048" y="535000"/>
            <a:chExt cx="8105852" cy="4302000"/>
          </a:xfrm>
        </p:grpSpPr>
        <p:sp>
          <p:nvSpPr>
            <p:cNvPr id="2331" name="Google Shape;2331;p7"/>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9" name="Google Shape;2349;p7"/>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2350" name="Google Shape;2350;p7"/>
          <p:cNvSpPr txBox="1"/>
          <p:nvPr>
            <p:ph idx="1" type="body"/>
          </p:nvPr>
        </p:nvSpPr>
        <p:spPr>
          <a:xfrm>
            <a:off x="1270650" y="1202075"/>
            <a:ext cx="3301500" cy="34062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indent="-317500" lvl="1" marL="914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indent="-317500" lvl="2" marL="1371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indent="-317500" lvl="3" marL="1828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indent="-317500" lvl="4" marL="22860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indent="-317500" lvl="5" marL="27432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indent="-317500" lvl="6" marL="3200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indent="-317500" lvl="7" marL="3657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indent="-317500" lvl="8" marL="4114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2351" name="Shape 2351"/>
        <p:cNvGrpSpPr/>
        <p:nvPr/>
      </p:nvGrpSpPr>
      <p:grpSpPr>
        <a:xfrm>
          <a:off x="0" y="0"/>
          <a:ext cx="0" cy="0"/>
          <a:chOff x="0" y="0"/>
          <a:chExt cx="0" cy="0"/>
        </a:xfrm>
      </p:grpSpPr>
      <p:grpSp>
        <p:nvGrpSpPr>
          <p:cNvPr id="2352" name="Google Shape;2352;p8"/>
          <p:cNvGrpSpPr/>
          <p:nvPr/>
        </p:nvGrpSpPr>
        <p:grpSpPr>
          <a:xfrm>
            <a:off x="0" y="0"/>
            <a:ext cx="9144125" cy="5143391"/>
            <a:chOff x="0" y="0"/>
            <a:chExt cx="9144125" cy="5143391"/>
          </a:xfrm>
        </p:grpSpPr>
        <p:sp>
          <p:nvSpPr>
            <p:cNvPr id="2353" name="Google Shape;2353;p8"/>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3" name="Google Shape;2713;p8"/>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4" name="Google Shape;2714;p8"/>
          <p:cNvGrpSpPr/>
          <p:nvPr/>
        </p:nvGrpSpPr>
        <p:grpSpPr>
          <a:xfrm>
            <a:off x="553048" y="535000"/>
            <a:ext cx="8105852" cy="4302000"/>
            <a:chOff x="553048" y="535000"/>
            <a:chExt cx="8105852" cy="4302000"/>
          </a:xfrm>
        </p:grpSpPr>
        <p:sp>
          <p:nvSpPr>
            <p:cNvPr id="2715" name="Google Shape;2715;p8"/>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3" name="Google Shape;2733;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2734" name="Shape 2734"/>
        <p:cNvGrpSpPr/>
        <p:nvPr/>
      </p:nvGrpSpPr>
      <p:grpSpPr>
        <a:xfrm>
          <a:off x="0" y="0"/>
          <a:ext cx="0" cy="0"/>
          <a:chOff x="0" y="0"/>
          <a:chExt cx="0" cy="0"/>
        </a:xfrm>
      </p:grpSpPr>
      <p:grpSp>
        <p:nvGrpSpPr>
          <p:cNvPr id="2735" name="Google Shape;2735;p9"/>
          <p:cNvGrpSpPr/>
          <p:nvPr/>
        </p:nvGrpSpPr>
        <p:grpSpPr>
          <a:xfrm>
            <a:off x="0" y="0"/>
            <a:ext cx="9144125" cy="5143391"/>
            <a:chOff x="0" y="0"/>
            <a:chExt cx="9144125" cy="5143391"/>
          </a:xfrm>
        </p:grpSpPr>
        <p:sp>
          <p:nvSpPr>
            <p:cNvPr id="2736" name="Google Shape;2736;p9"/>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9"/>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9"/>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9"/>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9"/>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9"/>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9"/>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9"/>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9"/>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9"/>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9"/>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6" name="Google Shape;3096;p9"/>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7" name="Google Shape;3097;p9"/>
          <p:cNvGrpSpPr/>
          <p:nvPr/>
        </p:nvGrpSpPr>
        <p:grpSpPr>
          <a:xfrm>
            <a:off x="553048" y="535000"/>
            <a:ext cx="8105852" cy="4302000"/>
            <a:chOff x="553048" y="535000"/>
            <a:chExt cx="8105852" cy="4302000"/>
          </a:xfrm>
        </p:grpSpPr>
        <p:sp>
          <p:nvSpPr>
            <p:cNvPr id="3098" name="Google Shape;3098;p9"/>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9"/>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9"/>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9"/>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6" name="Google Shape;3116;p9"/>
          <p:cNvSpPr txBox="1"/>
          <p:nvPr>
            <p:ph type="title"/>
          </p:nvPr>
        </p:nvSpPr>
        <p:spPr>
          <a:xfrm>
            <a:off x="1747800" y="1924800"/>
            <a:ext cx="5648400" cy="129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17" name="Google Shape;3117;p9"/>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
          <p:cNvSpPr/>
          <p:nvPr/>
        </p:nvSpPr>
        <p:spPr>
          <a:xfrm rot="-900008">
            <a:off x="1818499" y="4153738"/>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2" name="Google Shape;3122;p9"/>
          <p:cNvGrpSpPr/>
          <p:nvPr/>
        </p:nvGrpSpPr>
        <p:grpSpPr>
          <a:xfrm>
            <a:off x="6340450" y="4088531"/>
            <a:ext cx="1055760" cy="753780"/>
            <a:chOff x="3308425" y="649500"/>
            <a:chExt cx="947975" cy="676825"/>
          </a:xfrm>
        </p:grpSpPr>
        <p:sp>
          <p:nvSpPr>
            <p:cNvPr id="3123" name="Google Shape;3123;p9"/>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6" name="Google Shape;3126;p9"/>
          <p:cNvSpPr/>
          <p:nvPr/>
        </p:nvSpPr>
        <p:spPr>
          <a:xfrm>
            <a:off x="7725050" y="845325"/>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
          <p:cNvSpPr/>
          <p:nvPr/>
        </p:nvSpPr>
        <p:spPr>
          <a:xfrm>
            <a:off x="7962600" y="39784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
          <p:cNvSpPr/>
          <p:nvPr/>
        </p:nvSpPr>
        <p:spPr>
          <a:xfrm>
            <a:off x="7578925" y="3242625"/>
            <a:ext cx="146125" cy="137000"/>
          </a:xfrm>
          <a:custGeom>
            <a:rect b="b" l="l" r="r" t="t"/>
            <a:pathLst>
              <a:path extrusionOk="0" h="5480" w="5845">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9" name="Google Shape;3129;p9"/>
          <p:cNvGrpSpPr/>
          <p:nvPr/>
        </p:nvGrpSpPr>
        <p:grpSpPr>
          <a:xfrm flipH="1" rot="-6299880">
            <a:off x="1406840" y="476245"/>
            <a:ext cx="708049" cy="444266"/>
            <a:chOff x="1445125" y="3867675"/>
            <a:chExt cx="803300" cy="502950"/>
          </a:xfrm>
        </p:grpSpPr>
        <p:sp>
          <p:nvSpPr>
            <p:cNvPr id="3130" name="Google Shape;3130;p9"/>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3" name="Google Shape;3133;p9"/>
          <p:cNvSpPr/>
          <p:nvPr/>
        </p:nvSpPr>
        <p:spPr>
          <a:xfrm>
            <a:off x="2859550" y="831275"/>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3134" name="Shape 3134"/>
        <p:cNvGrpSpPr/>
        <p:nvPr/>
      </p:nvGrpSpPr>
      <p:grpSpPr>
        <a:xfrm>
          <a:off x="0" y="0"/>
          <a:ext cx="0" cy="0"/>
          <a:chOff x="0" y="0"/>
          <a:chExt cx="0" cy="0"/>
        </a:xfrm>
      </p:grpSpPr>
      <p:grpSp>
        <p:nvGrpSpPr>
          <p:cNvPr id="3135" name="Google Shape;3135;p10"/>
          <p:cNvGrpSpPr/>
          <p:nvPr/>
        </p:nvGrpSpPr>
        <p:grpSpPr>
          <a:xfrm>
            <a:off x="0" y="0"/>
            <a:ext cx="9144125" cy="5143391"/>
            <a:chOff x="0" y="0"/>
            <a:chExt cx="9144125" cy="5143391"/>
          </a:xfrm>
        </p:grpSpPr>
        <p:sp>
          <p:nvSpPr>
            <p:cNvPr id="3136" name="Google Shape;3136;p10"/>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0"/>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0"/>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0"/>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0"/>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0"/>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0"/>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0"/>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0"/>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0"/>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0"/>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0"/>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0"/>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0"/>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0"/>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0"/>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0"/>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0"/>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0"/>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0"/>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0"/>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0"/>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0"/>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0"/>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0"/>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0"/>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0"/>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0"/>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0"/>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0"/>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0"/>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0"/>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0"/>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0"/>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0"/>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0"/>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0"/>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0"/>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0"/>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0"/>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0"/>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0"/>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0"/>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0"/>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0"/>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0"/>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0"/>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0"/>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0"/>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0"/>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0"/>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0"/>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0"/>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0"/>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0"/>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0"/>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0"/>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0"/>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0"/>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0"/>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0"/>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0"/>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0"/>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0"/>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0"/>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0"/>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0"/>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0"/>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0"/>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0"/>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0"/>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0"/>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0"/>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0"/>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0"/>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0"/>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0"/>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0"/>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0"/>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0"/>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0"/>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0"/>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0"/>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0"/>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0"/>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0"/>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0"/>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0"/>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0"/>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0"/>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0"/>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0"/>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0"/>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0"/>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0"/>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0"/>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0"/>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0"/>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0"/>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0"/>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0"/>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0"/>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0"/>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0"/>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0"/>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0"/>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0"/>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0"/>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0"/>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0"/>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0"/>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0"/>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0"/>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0"/>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0"/>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0"/>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0"/>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0"/>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0"/>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0"/>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0"/>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0"/>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0"/>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0"/>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0"/>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0"/>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0"/>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0"/>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0"/>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0"/>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0"/>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0"/>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0"/>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0"/>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0"/>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0"/>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0"/>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0"/>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0"/>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0"/>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0"/>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0"/>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0"/>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0"/>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0"/>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0"/>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0"/>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0"/>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0"/>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0"/>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0"/>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0"/>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0"/>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0"/>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0"/>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0"/>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0"/>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0"/>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0"/>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0"/>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0"/>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0"/>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0"/>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0"/>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0"/>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0"/>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0"/>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0"/>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0"/>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0"/>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0"/>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0"/>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0"/>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0"/>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0"/>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0"/>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0"/>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0"/>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0"/>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0"/>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0"/>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0"/>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0"/>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0"/>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0"/>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0"/>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0"/>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0"/>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0"/>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0"/>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0"/>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0"/>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0"/>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0"/>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0"/>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0"/>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0"/>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0"/>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0"/>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0"/>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0"/>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0"/>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0"/>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0"/>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0"/>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0"/>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0"/>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0"/>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0"/>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0"/>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0"/>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0"/>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0"/>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0"/>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0"/>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0"/>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0"/>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0"/>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0"/>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0"/>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0"/>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0"/>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0"/>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0"/>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0"/>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0"/>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0"/>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0"/>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0"/>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0"/>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0"/>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0"/>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0"/>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0"/>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0"/>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0"/>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0"/>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0"/>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0"/>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0"/>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0"/>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0"/>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0"/>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0"/>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0"/>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0"/>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0"/>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0"/>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0"/>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0"/>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0"/>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0"/>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0"/>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0"/>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0"/>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0"/>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0"/>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0"/>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0"/>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0"/>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0"/>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0"/>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0"/>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0"/>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0"/>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0"/>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0"/>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0"/>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0"/>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0"/>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6" name="Google Shape;3496;p10"/>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7" name="Google Shape;3497;p10"/>
          <p:cNvGrpSpPr/>
          <p:nvPr/>
        </p:nvGrpSpPr>
        <p:grpSpPr>
          <a:xfrm>
            <a:off x="553048" y="535000"/>
            <a:ext cx="8105852" cy="4302000"/>
            <a:chOff x="553048" y="535000"/>
            <a:chExt cx="8105852" cy="4302000"/>
          </a:xfrm>
        </p:grpSpPr>
        <p:sp>
          <p:nvSpPr>
            <p:cNvPr id="3498" name="Google Shape;3498;p10"/>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0"/>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0"/>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0"/>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0"/>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0"/>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0"/>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0"/>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0"/>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0"/>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0"/>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0"/>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0"/>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0"/>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0"/>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0"/>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0"/>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0"/>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6" name="Google Shape;3516;p10"/>
          <p:cNvSpPr txBox="1"/>
          <p:nvPr>
            <p:ph type="title"/>
          </p:nvPr>
        </p:nvSpPr>
        <p:spPr>
          <a:xfrm>
            <a:off x="1270650" y="2317450"/>
            <a:ext cx="7020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70650" y="629375"/>
            <a:ext cx="70200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 name="Google Shape;7;p1"/>
          <p:cNvSpPr txBox="1"/>
          <p:nvPr>
            <p:ph idx="1" type="body"/>
          </p:nvPr>
        </p:nvSpPr>
        <p:spPr>
          <a:xfrm>
            <a:off x="1270650" y="1202075"/>
            <a:ext cx="7020000" cy="34062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indent="-317500" lvl="1" marL="9144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indent="-317500" lvl="2" marL="13716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indent="-317500" lvl="3" marL="18288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indent="-317500" lvl="4" marL="22860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indent="-317500" lvl="5" marL="27432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indent="-317500" lvl="6" marL="32004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indent="-317500" lvl="7" marL="36576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indent="-317500" lvl="8" marL="41148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800">
          <p15:clr>
            <a:srgbClr val="EA4335"/>
          </p15:clr>
        </p15:guide>
        <p15:guide id="2" pos="5222">
          <p15:clr>
            <a:srgbClr val="EA4335"/>
          </p15:clr>
        </p15:guide>
        <p15:guide id="3" orient="horz" pos="2903">
          <p15:clr>
            <a:srgbClr val="EA4335"/>
          </p15:clr>
        </p15:guide>
        <p15:guide id="4" orient="horz" pos="396">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817" name="Shape 9817"/>
        <p:cNvGrpSpPr/>
        <p:nvPr/>
      </p:nvGrpSpPr>
      <p:grpSpPr>
        <a:xfrm>
          <a:off x="0" y="0"/>
          <a:ext cx="0" cy="0"/>
          <a:chOff x="0" y="0"/>
          <a:chExt cx="0" cy="0"/>
        </a:xfrm>
      </p:grpSpPr>
      <p:sp>
        <p:nvSpPr>
          <p:cNvPr id="9818" name="Google Shape;981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819" name="Google Shape;9819;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820" name="Google Shape;982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9CDBE"/>
        </a:solidFill>
      </p:bgPr>
    </p:bg>
    <p:spTree>
      <p:nvGrpSpPr>
        <p:cNvPr id="9865" name="Shape 9865"/>
        <p:cNvGrpSpPr/>
        <p:nvPr/>
      </p:nvGrpSpPr>
      <p:grpSpPr>
        <a:xfrm>
          <a:off x="0" y="0"/>
          <a:ext cx="0" cy="0"/>
          <a:chOff x="0" y="0"/>
          <a:chExt cx="0" cy="0"/>
        </a:xfrm>
      </p:grpSpPr>
      <p:sp>
        <p:nvSpPr>
          <p:cNvPr id="9866" name="Google Shape;9866;p43"/>
          <p:cNvSpPr txBox="1"/>
          <p:nvPr>
            <p:ph type="ctrTitle"/>
          </p:nvPr>
        </p:nvSpPr>
        <p:spPr>
          <a:xfrm>
            <a:off x="972075" y="482375"/>
            <a:ext cx="7422900" cy="14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Erasing Digital Sticky Notes: A Software Developer's Adventure in PII Data Removal</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p:txBody>
      </p:sp>
      <p:grpSp>
        <p:nvGrpSpPr>
          <p:cNvPr id="9867" name="Google Shape;9867;p43"/>
          <p:cNvGrpSpPr/>
          <p:nvPr/>
        </p:nvGrpSpPr>
        <p:grpSpPr>
          <a:xfrm rot="-8670542">
            <a:off x="7057461" y="3011986"/>
            <a:ext cx="398109" cy="2141153"/>
            <a:chOff x="5686500" y="2272225"/>
            <a:chExt cx="481425" cy="2589250"/>
          </a:xfrm>
        </p:grpSpPr>
        <p:sp>
          <p:nvSpPr>
            <p:cNvPr id="9868" name="Google Shape;9868;p43"/>
            <p:cNvSpPr/>
            <p:nvPr/>
          </p:nvSpPr>
          <p:spPr>
            <a:xfrm>
              <a:off x="5686500" y="3674725"/>
              <a:ext cx="260950" cy="1082650"/>
            </a:xfrm>
            <a:custGeom>
              <a:rect b="b" l="l" r="r" t="t"/>
              <a:pathLst>
                <a:path extrusionOk="0" h="43306" w="10438">
                  <a:moveTo>
                    <a:pt x="7833" y="1"/>
                  </a:moveTo>
                  <a:cubicBezTo>
                    <a:pt x="7371" y="1"/>
                    <a:pt x="6972" y="354"/>
                    <a:pt x="6919" y="826"/>
                  </a:cubicBezTo>
                  <a:lnTo>
                    <a:pt x="6917" y="856"/>
                  </a:lnTo>
                  <a:cubicBezTo>
                    <a:pt x="6721" y="2624"/>
                    <a:pt x="6364" y="4312"/>
                    <a:pt x="5698" y="5866"/>
                  </a:cubicBezTo>
                  <a:cubicBezTo>
                    <a:pt x="5050" y="7434"/>
                    <a:pt x="4084" y="8863"/>
                    <a:pt x="3088" y="10468"/>
                  </a:cubicBezTo>
                  <a:cubicBezTo>
                    <a:pt x="2589" y="11280"/>
                    <a:pt x="2092" y="12124"/>
                    <a:pt x="1654" y="13039"/>
                  </a:cubicBezTo>
                  <a:cubicBezTo>
                    <a:pt x="1226" y="13954"/>
                    <a:pt x="864" y="14928"/>
                    <a:pt x="605" y="15926"/>
                  </a:cubicBezTo>
                  <a:cubicBezTo>
                    <a:pt x="331" y="16927"/>
                    <a:pt x="189" y="17942"/>
                    <a:pt x="83" y="18960"/>
                  </a:cubicBezTo>
                  <a:cubicBezTo>
                    <a:pt x="49" y="19968"/>
                    <a:pt x="0" y="20983"/>
                    <a:pt x="91" y="21967"/>
                  </a:cubicBezTo>
                  <a:cubicBezTo>
                    <a:pt x="306" y="25901"/>
                    <a:pt x="1297" y="29668"/>
                    <a:pt x="2718" y="33243"/>
                  </a:cubicBezTo>
                  <a:cubicBezTo>
                    <a:pt x="3455" y="35019"/>
                    <a:pt x="4316" y="36736"/>
                    <a:pt x="5302" y="38373"/>
                  </a:cubicBezTo>
                  <a:cubicBezTo>
                    <a:pt x="6303" y="40015"/>
                    <a:pt x="7369" y="41561"/>
                    <a:pt x="8712" y="43012"/>
                  </a:cubicBezTo>
                  <a:lnTo>
                    <a:pt x="8710" y="43012"/>
                  </a:lnTo>
                  <a:cubicBezTo>
                    <a:pt x="8886" y="43202"/>
                    <a:pt x="9133" y="43306"/>
                    <a:pt x="9386" y="43306"/>
                  </a:cubicBezTo>
                  <a:cubicBezTo>
                    <a:pt x="9540" y="43306"/>
                    <a:pt x="9697" y="43267"/>
                    <a:pt x="9840" y="43185"/>
                  </a:cubicBezTo>
                  <a:cubicBezTo>
                    <a:pt x="10281" y="42933"/>
                    <a:pt x="10437" y="42368"/>
                    <a:pt x="10185" y="41923"/>
                  </a:cubicBezTo>
                  <a:lnTo>
                    <a:pt x="10158" y="41872"/>
                  </a:lnTo>
                  <a:cubicBezTo>
                    <a:pt x="8416" y="38782"/>
                    <a:pt x="6936" y="35440"/>
                    <a:pt x="5813" y="32078"/>
                  </a:cubicBezTo>
                  <a:cubicBezTo>
                    <a:pt x="4693" y="28709"/>
                    <a:pt x="3905" y="25206"/>
                    <a:pt x="3643" y="21742"/>
                  </a:cubicBezTo>
                  <a:cubicBezTo>
                    <a:pt x="3499" y="20024"/>
                    <a:pt x="3580" y="18346"/>
                    <a:pt x="3929" y="16751"/>
                  </a:cubicBezTo>
                  <a:cubicBezTo>
                    <a:pt x="4282" y="15151"/>
                    <a:pt x="4942" y="13636"/>
                    <a:pt x="5789" y="12041"/>
                  </a:cubicBezTo>
                  <a:cubicBezTo>
                    <a:pt x="6645" y="10453"/>
                    <a:pt x="7602" y="8689"/>
                    <a:pt x="8169" y="6752"/>
                  </a:cubicBezTo>
                  <a:cubicBezTo>
                    <a:pt x="8749" y="4816"/>
                    <a:pt x="8903" y="2791"/>
                    <a:pt x="8752" y="856"/>
                  </a:cubicBezTo>
                  <a:cubicBezTo>
                    <a:pt x="8720" y="420"/>
                    <a:pt x="8382" y="58"/>
                    <a:pt x="7934" y="7"/>
                  </a:cubicBezTo>
                  <a:cubicBezTo>
                    <a:pt x="7900" y="3"/>
                    <a:pt x="7866" y="1"/>
                    <a:pt x="78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43"/>
            <p:cNvSpPr/>
            <p:nvPr/>
          </p:nvSpPr>
          <p:spPr>
            <a:xfrm>
              <a:off x="5880875" y="2440175"/>
              <a:ext cx="287050" cy="2421300"/>
            </a:xfrm>
            <a:custGeom>
              <a:rect b="b" l="l" r="r" t="t"/>
              <a:pathLst>
                <a:path extrusionOk="0" h="96852" w="11482">
                  <a:moveTo>
                    <a:pt x="1659" y="1"/>
                  </a:moveTo>
                  <a:cubicBezTo>
                    <a:pt x="668" y="15235"/>
                    <a:pt x="123" y="30274"/>
                    <a:pt x="66" y="45102"/>
                  </a:cubicBezTo>
                  <a:cubicBezTo>
                    <a:pt x="0" y="61213"/>
                    <a:pt x="514" y="77076"/>
                    <a:pt x="1659" y="92663"/>
                  </a:cubicBezTo>
                  <a:cubicBezTo>
                    <a:pt x="1659" y="93820"/>
                    <a:pt x="2124" y="94870"/>
                    <a:pt x="2877" y="95626"/>
                  </a:cubicBezTo>
                  <a:cubicBezTo>
                    <a:pt x="3631" y="96384"/>
                    <a:pt x="4673" y="96851"/>
                    <a:pt x="5823" y="96851"/>
                  </a:cubicBezTo>
                  <a:cubicBezTo>
                    <a:pt x="8128" y="96851"/>
                    <a:pt x="9990" y="94972"/>
                    <a:pt x="9990" y="92663"/>
                  </a:cubicBezTo>
                  <a:cubicBezTo>
                    <a:pt x="10968" y="77015"/>
                    <a:pt x="11470" y="61472"/>
                    <a:pt x="11477" y="46007"/>
                  </a:cubicBezTo>
                  <a:cubicBezTo>
                    <a:pt x="11482" y="30575"/>
                    <a:pt x="10993" y="15242"/>
                    <a:pt x="99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43"/>
            <p:cNvSpPr/>
            <p:nvPr/>
          </p:nvSpPr>
          <p:spPr>
            <a:xfrm>
              <a:off x="5922350" y="2272225"/>
              <a:ext cx="208275" cy="167975"/>
            </a:xfrm>
            <a:custGeom>
              <a:rect b="b" l="l" r="r" t="t"/>
              <a:pathLst>
                <a:path extrusionOk="0" h="6719" w="8331">
                  <a:moveTo>
                    <a:pt x="4165" y="0"/>
                  </a:moveTo>
                  <a:cubicBezTo>
                    <a:pt x="3993" y="0"/>
                    <a:pt x="3820" y="86"/>
                    <a:pt x="3721" y="257"/>
                  </a:cubicBezTo>
                  <a:lnTo>
                    <a:pt x="0" y="6719"/>
                  </a:lnTo>
                  <a:lnTo>
                    <a:pt x="8331" y="6719"/>
                  </a:lnTo>
                  <a:lnTo>
                    <a:pt x="4607" y="257"/>
                  </a:lnTo>
                  <a:cubicBezTo>
                    <a:pt x="4509" y="86"/>
                    <a:pt x="4337" y="0"/>
                    <a:pt x="41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43"/>
            <p:cNvSpPr/>
            <p:nvPr/>
          </p:nvSpPr>
          <p:spPr>
            <a:xfrm>
              <a:off x="5880875" y="3567725"/>
              <a:ext cx="286925" cy="1293750"/>
            </a:xfrm>
            <a:custGeom>
              <a:rect b="b" l="l" r="r" t="t"/>
              <a:pathLst>
                <a:path extrusionOk="0" h="51750" w="11477">
                  <a:moveTo>
                    <a:pt x="66" y="0"/>
                  </a:moveTo>
                  <a:lnTo>
                    <a:pt x="66" y="0"/>
                  </a:lnTo>
                  <a:cubicBezTo>
                    <a:pt x="0" y="16111"/>
                    <a:pt x="514" y="31974"/>
                    <a:pt x="1659" y="47561"/>
                  </a:cubicBezTo>
                  <a:cubicBezTo>
                    <a:pt x="1659" y="48718"/>
                    <a:pt x="2124" y="49768"/>
                    <a:pt x="2877" y="50524"/>
                  </a:cubicBezTo>
                  <a:cubicBezTo>
                    <a:pt x="3631" y="51282"/>
                    <a:pt x="4673" y="51749"/>
                    <a:pt x="5823" y="51749"/>
                  </a:cubicBezTo>
                  <a:cubicBezTo>
                    <a:pt x="8128" y="51749"/>
                    <a:pt x="9990" y="49870"/>
                    <a:pt x="9990" y="47561"/>
                  </a:cubicBezTo>
                  <a:cubicBezTo>
                    <a:pt x="10968" y="31913"/>
                    <a:pt x="11470" y="16370"/>
                    <a:pt x="11477" y="905"/>
                  </a:cubicBezTo>
                  <a:lnTo>
                    <a:pt x="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43"/>
            <p:cNvSpPr/>
            <p:nvPr/>
          </p:nvSpPr>
          <p:spPr>
            <a:xfrm>
              <a:off x="5954500" y="3306675"/>
              <a:ext cx="150975" cy="825125"/>
            </a:xfrm>
            <a:custGeom>
              <a:rect b="b" l="l" r="r" t="t"/>
              <a:pathLst>
                <a:path extrusionOk="0" h="33005" w="6039">
                  <a:moveTo>
                    <a:pt x="3020" y="0"/>
                  </a:moveTo>
                  <a:cubicBezTo>
                    <a:pt x="2220" y="0"/>
                    <a:pt x="1452" y="1740"/>
                    <a:pt x="887" y="4835"/>
                  </a:cubicBezTo>
                  <a:cubicBezTo>
                    <a:pt x="319" y="7930"/>
                    <a:pt x="1" y="12125"/>
                    <a:pt x="1" y="16502"/>
                  </a:cubicBezTo>
                  <a:cubicBezTo>
                    <a:pt x="1" y="20879"/>
                    <a:pt x="319" y="25077"/>
                    <a:pt x="887" y="28172"/>
                  </a:cubicBezTo>
                  <a:cubicBezTo>
                    <a:pt x="1452" y="31267"/>
                    <a:pt x="2220" y="33004"/>
                    <a:pt x="3020" y="33004"/>
                  </a:cubicBezTo>
                  <a:cubicBezTo>
                    <a:pt x="3820" y="33004"/>
                    <a:pt x="4588" y="31267"/>
                    <a:pt x="5153" y="28172"/>
                  </a:cubicBezTo>
                  <a:cubicBezTo>
                    <a:pt x="5721" y="25077"/>
                    <a:pt x="6039" y="20879"/>
                    <a:pt x="6039" y="16502"/>
                  </a:cubicBezTo>
                  <a:cubicBezTo>
                    <a:pt x="6039" y="12125"/>
                    <a:pt x="5721" y="7930"/>
                    <a:pt x="5153" y="4835"/>
                  </a:cubicBezTo>
                  <a:cubicBezTo>
                    <a:pt x="4588" y="1740"/>
                    <a:pt x="3820" y="0"/>
                    <a:pt x="30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3" name="Google Shape;9873;p43"/>
          <p:cNvSpPr/>
          <p:nvPr/>
        </p:nvSpPr>
        <p:spPr>
          <a:xfrm>
            <a:off x="1508413" y="3495888"/>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43"/>
          <p:cNvSpPr txBox="1"/>
          <p:nvPr>
            <p:ph idx="1" type="body"/>
          </p:nvPr>
        </p:nvSpPr>
        <p:spPr>
          <a:xfrm>
            <a:off x="3547075" y="2112988"/>
            <a:ext cx="5225100" cy="6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000"/>
              <a:t>Daniel Aniszkiewicz</a:t>
            </a:r>
            <a:endParaRPr b="1" sz="2000"/>
          </a:p>
          <a:p>
            <a:pPr indent="0" lvl="0" marL="0" rtl="0" algn="ctr">
              <a:spcBef>
                <a:spcPts val="0"/>
              </a:spcBef>
              <a:spcAft>
                <a:spcPts val="0"/>
              </a:spcAft>
              <a:buNone/>
            </a:pPr>
            <a:r>
              <a:rPr b="1" lang="es" sz="2000"/>
              <a:t>1st June 2023</a:t>
            </a:r>
            <a:endParaRPr b="1" sz="2000"/>
          </a:p>
          <a:p>
            <a:pPr indent="0" lvl="0" marL="0" rtl="0" algn="ctr">
              <a:spcBef>
                <a:spcPts val="0"/>
              </a:spcBef>
              <a:spcAft>
                <a:spcPts val="0"/>
              </a:spcAft>
              <a:buNone/>
            </a:pPr>
            <a:r>
              <a:rPr b="1" lang="es" sz="2000"/>
              <a:t>AWS Community Day Warsaw</a:t>
            </a:r>
            <a:endParaRPr b="1" sz="2000"/>
          </a:p>
          <a:p>
            <a:pPr indent="0" lvl="0" marL="0" rtl="0" algn="ctr">
              <a:spcBef>
                <a:spcPts val="0"/>
              </a:spcBef>
              <a:spcAft>
                <a:spcPts val="0"/>
              </a:spcAft>
              <a:buNone/>
            </a:pPr>
            <a:r>
              <a:t/>
            </a:r>
            <a:endParaRPr b="1" sz="2000"/>
          </a:p>
          <a:p>
            <a:pPr indent="0" lvl="0" marL="0" rtl="0" algn="ctr">
              <a:spcBef>
                <a:spcPts val="0"/>
              </a:spcBef>
              <a:spcAft>
                <a:spcPts val="0"/>
              </a:spcAft>
              <a:buNone/>
            </a:pPr>
            <a:r>
              <a:t/>
            </a:r>
            <a:endParaRPr b="1" sz="2000"/>
          </a:p>
        </p:txBody>
      </p:sp>
      <p:pic>
        <p:nvPicPr>
          <p:cNvPr id="9875" name="Google Shape;9875;p43"/>
          <p:cNvPicPr preferRelativeResize="0"/>
          <p:nvPr/>
        </p:nvPicPr>
        <p:blipFill>
          <a:blip r:embed="rId3">
            <a:alphaModFix/>
          </a:blip>
          <a:stretch>
            <a:fillRect/>
          </a:stretch>
        </p:blipFill>
        <p:spPr>
          <a:xfrm>
            <a:off x="1270650" y="1503725"/>
            <a:ext cx="2489949" cy="24899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5" name="Shape 9985"/>
        <p:cNvGrpSpPr/>
        <p:nvPr/>
      </p:nvGrpSpPr>
      <p:grpSpPr>
        <a:xfrm>
          <a:off x="0" y="0"/>
          <a:ext cx="0" cy="0"/>
          <a:chOff x="0" y="0"/>
          <a:chExt cx="0" cy="0"/>
        </a:xfrm>
      </p:grpSpPr>
      <p:sp>
        <p:nvSpPr>
          <p:cNvPr id="9986" name="Google Shape;9986;p52"/>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Cel</a:t>
            </a:r>
            <a:endParaRPr/>
          </a:p>
        </p:txBody>
      </p:sp>
      <p:sp>
        <p:nvSpPr>
          <p:cNvPr id="9987" name="Google Shape;9987;p52"/>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Gantari ExtraBold"/>
                <a:ea typeface="Gantari ExtraBold"/>
                <a:cs typeface="Gantari ExtraBold"/>
                <a:sym typeface="Gantari ExtraBold"/>
              </a:rPr>
              <a:t>Przychodzi managerka i mówi:</a:t>
            </a:r>
            <a:endParaRPr/>
          </a:p>
        </p:txBody>
      </p:sp>
      <p:sp>
        <p:nvSpPr>
          <p:cNvPr id="9988" name="Google Shape;9988;p52"/>
          <p:cNvSpPr txBox="1"/>
          <p:nvPr>
            <p:ph idx="2" type="subTitle"/>
          </p:nvPr>
        </p:nvSpPr>
        <p:spPr>
          <a:xfrm>
            <a:off x="1062000" y="2103525"/>
            <a:ext cx="7020000" cy="295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000"/>
              <a:t>Znajdź wszystkie notatki które zawierają PII i zredaguj je!</a:t>
            </a:r>
            <a:endParaRPr b="1" sz="30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p:txBody>
      </p:sp>
      <p:sp>
        <p:nvSpPr>
          <p:cNvPr id="9989" name="Google Shape;9989;p52"/>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52"/>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1" name="Google Shape;9991;p52"/>
          <p:cNvGrpSpPr/>
          <p:nvPr/>
        </p:nvGrpSpPr>
        <p:grpSpPr>
          <a:xfrm rot="6300357">
            <a:off x="7074685" y="581435"/>
            <a:ext cx="707993" cy="442801"/>
            <a:chOff x="1445125" y="3867675"/>
            <a:chExt cx="803300" cy="502950"/>
          </a:xfrm>
        </p:grpSpPr>
        <p:sp>
          <p:nvSpPr>
            <p:cNvPr id="9992" name="Google Shape;9992;p52"/>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52"/>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52"/>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8" name="Shape 9998"/>
        <p:cNvGrpSpPr/>
        <p:nvPr/>
      </p:nvGrpSpPr>
      <p:grpSpPr>
        <a:xfrm>
          <a:off x="0" y="0"/>
          <a:ext cx="0" cy="0"/>
          <a:chOff x="0" y="0"/>
          <a:chExt cx="0" cy="0"/>
        </a:xfrm>
      </p:grpSpPr>
      <p:sp>
        <p:nvSpPr>
          <p:cNvPr id="9999" name="Google Shape;9999;p53"/>
          <p:cNvSpPr txBox="1"/>
          <p:nvPr>
            <p:ph type="title"/>
          </p:nvPr>
        </p:nvSpPr>
        <p:spPr>
          <a:xfrm>
            <a:off x="1130075" y="7805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Context is the king!</a:t>
            </a:r>
            <a:endParaRPr/>
          </a:p>
        </p:txBody>
      </p:sp>
      <p:grpSp>
        <p:nvGrpSpPr>
          <p:cNvPr id="10000" name="Google Shape;10000;p53"/>
          <p:cNvGrpSpPr/>
          <p:nvPr/>
        </p:nvGrpSpPr>
        <p:grpSpPr>
          <a:xfrm rot="-8100000">
            <a:off x="6012589" y="941732"/>
            <a:ext cx="2270043" cy="183536"/>
            <a:chOff x="5419725" y="2413000"/>
            <a:chExt cx="2169725" cy="175425"/>
          </a:xfrm>
        </p:grpSpPr>
        <p:sp>
          <p:nvSpPr>
            <p:cNvPr id="10001" name="Google Shape;10001;p53"/>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53"/>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53"/>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4" name="Google Shape;10004;p53"/>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53"/>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53"/>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07" name="Google Shape;10007;p53"/>
          <p:cNvPicPr preferRelativeResize="0"/>
          <p:nvPr/>
        </p:nvPicPr>
        <p:blipFill>
          <a:blip r:embed="rId3">
            <a:alphaModFix/>
          </a:blip>
          <a:stretch>
            <a:fillRect/>
          </a:stretch>
        </p:blipFill>
        <p:spPr>
          <a:xfrm>
            <a:off x="3121651" y="1546650"/>
            <a:ext cx="2739526" cy="2739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1" name="Shape 10011"/>
        <p:cNvGrpSpPr/>
        <p:nvPr/>
      </p:nvGrpSpPr>
      <p:grpSpPr>
        <a:xfrm>
          <a:off x="0" y="0"/>
          <a:ext cx="0" cy="0"/>
          <a:chOff x="0" y="0"/>
          <a:chExt cx="0" cy="0"/>
        </a:xfrm>
      </p:grpSpPr>
      <p:sp>
        <p:nvSpPr>
          <p:cNvPr id="10012" name="Google Shape;10012;p54"/>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 mogę zrobić?</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13" name="Google Shape;10013;p54"/>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Gantari ExtraBold"/>
                <a:ea typeface="Gantari ExtraBold"/>
                <a:cs typeface="Gantari ExtraBold"/>
                <a:sym typeface="Gantari ExtraBold"/>
              </a:rPr>
              <a:t>Jakie mam opcje?</a:t>
            </a:r>
            <a:endParaRPr/>
          </a:p>
        </p:txBody>
      </p:sp>
      <p:sp>
        <p:nvSpPr>
          <p:cNvPr id="10014" name="Google Shape;10014;p54"/>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Gantari"/>
              <a:buChar char="●"/>
            </a:pPr>
            <a:r>
              <a:rPr lang="es" sz="2000"/>
              <a:t>Ręcznie je sprawdzić?</a:t>
            </a:r>
            <a:endParaRPr sz="2000"/>
          </a:p>
          <a:p>
            <a:pPr indent="-355600" lvl="0" marL="457200" rtl="0" algn="l">
              <a:spcBef>
                <a:spcPts val="1000"/>
              </a:spcBef>
              <a:spcAft>
                <a:spcPts val="0"/>
              </a:spcAft>
              <a:buClr>
                <a:schemeClr val="dk1"/>
              </a:buClr>
              <a:buSzPts val="2000"/>
              <a:buFont typeface="Gantari"/>
              <a:buChar char="●"/>
            </a:pPr>
            <a:r>
              <a:rPr lang="es" sz="2000"/>
              <a:t>Regexy?</a:t>
            </a:r>
            <a:endParaRPr sz="2000"/>
          </a:p>
          <a:p>
            <a:pPr indent="-355600" lvl="0" marL="457200" rtl="0" algn="l">
              <a:spcBef>
                <a:spcPts val="1000"/>
              </a:spcBef>
              <a:spcAft>
                <a:spcPts val="0"/>
              </a:spcAft>
              <a:buClr>
                <a:schemeClr val="dk1"/>
              </a:buClr>
              <a:buSzPts val="2000"/>
              <a:buFont typeface="Gantari"/>
              <a:buChar char="●"/>
            </a:pPr>
            <a:r>
              <a:rPr lang="es" sz="2000"/>
              <a:t>SaaSy?</a:t>
            </a:r>
            <a:endParaRPr sz="2000"/>
          </a:p>
          <a:p>
            <a:pPr indent="-355600" lvl="0" marL="457200" rtl="0" algn="l">
              <a:spcBef>
                <a:spcPts val="1000"/>
              </a:spcBef>
              <a:spcAft>
                <a:spcPts val="0"/>
              </a:spcAft>
              <a:buClr>
                <a:schemeClr val="dk1"/>
              </a:buClr>
              <a:buSzPts val="2000"/>
              <a:buFont typeface="Gantari"/>
              <a:buChar char="●"/>
            </a:pPr>
            <a:r>
              <a:rPr lang="es" sz="2000"/>
              <a:t>Jakieś libki?</a:t>
            </a:r>
            <a:endParaRPr sz="2000"/>
          </a:p>
          <a:p>
            <a:pPr indent="-355600" lvl="0" marL="457200" rtl="0" algn="l">
              <a:spcBef>
                <a:spcPts val="1000"/>
              </a:spcBef>
              <a:spcAft>
                <a:spcPts val="0"/>
              </a:spcAft>
              <a:buClr>
                <a:schemeClr val="dk1"/>
              </a:buClr>
              <a:buSzPts val="2000"/>
              <a:buFont typeface="Gantari"/>
              <a:buChar char="●"/>
            </a:pPr>
            <a:r>
              <a:rPr lang="es" sz="2000"/>
              <a:t>Samodzielnie ogarnąć AI/ML?</a:t>
            </a:r>
            <a:endParaRPr sz="2000"/>
          </a:p>
          <a:p>
            <a:pPr indent="-355600" lvl="0" marL="457200" rtl="0" algn="l">
              <a:spcBef>
                <a:spcPts val="1000"/>
              </a:spcBef>
              <a:spcAft>
                <a:spcPts val="1000"/>
              </a:spcAft>
              <a:buClr>
                <a:schemeClr val="dk1"/>
              </a:buClr>
              <a:buSzPts val="2000"/>
              <a:buFont typeface="Gantari"/>
              <a:buChar char="●"/>
            </a:pPr>
            <a:r>
              <a:rPr lang="es" sz="2000"/>
              <a:t>Zmienić pracę?</a:t>
            </a:r>
            <a:endParaRPr sz="2000"/>
          </a:p>
        </p:txBody>
      </p:sp>
      <p:sp>
        <p:nvSpPr>
          <p:cNvPr id="10015" name="Google Shape;10015;p54"/>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54"/>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7" name="Google Shape;10017;p54"/>
          <p:cNvGrpSpPr/>
          <p:nvPr/>
        </p:nvGrpSpPr>
        <p:grpSpPr>
          <a:xfrm rot="6300357">
            <a:off x="7074685" y="581435"/>
            <a:ext cx="707993" cy="442801"/>
            <a:chOff x="1445125" y="3867675"/>
            <a:chExt cx="803300" cy="502950"/>
          </a:xfrm>
        </p:grpSpPr>
        <p:sp>
          <p:nvSpPr>
            <p:cNvPr id="10018" name="Google Shape;10018;p54"/>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54"/>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54"/>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4" name="Shape 10024"/>
        <p:cNvGrpSpPr/>
        <p:nvPr/>
      </p:nvGrpSpPr>
      <p:grpSpPr>
        <a:xfrm>
          <a:off x="0" y="0"/>
          <a:ext cx="0" cy="0"/>
          <a:chOff x="0" y="0"/>
          <a:chExt cx="0" cy="0"/>
        </a:xfrm>
      </p:grpSpPr>
      <p:sp>
        <p:nvSpPr>
          <p:cNvPr id="10025" name="Google Shape;10025;p55"/>
          <p:cNvSpPr txBox="1"/>
          <p:nvPr>
            <p:ph type="title"/>
          </p:nvPr>
        </p:nvSpPr>
        <p:spPr>
          <a:xfrm>
            <a:off x="930125" y="7805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Amazon Comprehend to the rescue!</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026" name="Google Shape;10026;p55"/>
          <p:cNvGrpSpPr/>
          <p:nvPr/>
        </p:nvGrpSpPr>
        <p:grpSpPr>
          <a:xfrm rot="-8100000">
            <a:off x="6012589" y="941732"/>
            <a:ext cx="2270043" cy="183536"/>
            <a:chOff x="5419725" y="2413000"/>
            <a:chExt cx="2169725" cy="175425"/>
          </a:xfrm>
        </p:grpSpPr>
        <p:sp>
          <p:nvSpPr>
            <p:cNvPr id="10027" name="Google Shape;10027;p55"/>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55"/>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55"/>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0" name="Google Shape;10030;p55"/>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55"/>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55"/>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33" name="Google Shape;10033;p55"/>
          <p:cNvPicPr preferRelativeResize="0"/>
          <p:nvPr/>
        </p:nvPicPr>
        <p:blipFill>
          <a:blip r:embed="rId3">
            <a:alphaModFix/>
          </a:blip>
          <a:stretch>
            <a:fillRect/>
          </a:stretch>
        </p:blipFill>
        <p:spPr>
          <a:xfrm>
            <a:off x="2452263" y="2074425"/>
            <a:ext cx="4150574" cy="217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7" name="Shape 10037"/>
        <p:cNvGrpSpPr/>
        <p:nvPr/>
      </p:nvGrpSpPr>
      <p:grpSpPr>
        <a:xfrm>
          <a:off x="0" y="0"/>
          <a:ext cx="0" cy="0"/>
          <a:chOff x="0" y="0"/>
          <a:chExt cx="0" cy="0"/>
        </a:xfrm>
      </p:grpSpPr>
      <p:sp>
        <p:nvSpPr>
          <p:cNvPr id="10038" name="Google Shape;10038;p56"/>
          <p:cNvSpPr txBox="1"/>
          <p:nvPr>
            <p:ph type="title"/>
          </p:nvPr>
        </p:nvSpPr>
        <p:spPr>
          <a:xfrm>
            <a:off x="930125" y="7805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Funkcjonalności</a:t>
            </a:r>
            <a:endParaRPr sz="3500"/>
          </a:p>
        </p:txBody>
      </p:sp>
      <p:grpSp>
        <p:nvGrpSpPr>
          <p:cNvPr id="10039" name="Google Shape;10039;p56"/>
          <p:cNvGrpSpPr/>
          <p:nvPr/>
        </p:nvGrpSpPr>
        <p:grpSpPr>
          <a:xfrm rot="-8100000">
            <a:off x="6012589" y="941732"/>
            <a:ext cx="2270043" cy="183536"/>
            <a:chOff x="5419725" y="2413000"/>
            <a:chExt cx="2169725" cy="175425"/>
          </a:xfrm>
        </p:grpSpPr>
        <p:sp>
          <p:nvSpPr>
            <p:cNvPr id="10040" name="Google Shape;10040;p56"/>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56"/>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56"/>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3" name="Google Shape;10043;p56"/>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56"/>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56"/>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6" name="Google Shape;10046;p56"/>
          <p:cNvPicPr preferRelativeResize="0"/>
          <p:nvPr/>
        </p:nvPicPr>
        <p:blipFill>
          <a:blip r:embed="rId3">
            <a:alphaModFix/>
          </a:blip>
          <a:stretch>
            <a:fillRect/>
          </a:stretch>
        </p:blipFill>
        <p:spPr>
          <a:xfrm>
            <a:off x="1170575" y="1775531"/>
            <a:ext cx="7120076" cy="23130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0" name="Shape 10050"/>
        <p:cNvGrpSpPr/>
        <p:nvPr/>
      </p:nvGrpSpPr>
      <p:grpSpPr>
        <a:xfrm>
          <a:off x="0" y="0"/>
          <a:ext cx="0" cy="0"/>
          <a:chOff x="0" y="0"/>
          <a:chExt cx="0" cy="0"/>
        </a:xfrm>
      </p:grpSpPr>
      <p:pic>
        <p:nvPicPr>
          <p:cNvPr id="10051" name="Google Shape;10051;p57"/>
          <p:cNvPicPr preferRelativeResize="0"/>
          <p:nvPr/>
        </p:nvPicPr>
        <p:blipFill>
          <a:blip r:embed="rId3">
            <a:alphaModFix/>
          </a:blip>
          <a:stretch>
            <a:fillRect/>
          </a:stretch>
        </p:blipFill>
        <p:spPr>
          <a:xfrm>
            <a:off x="945600" y="0"/>
            <a:ext cx="7188136" cy="499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5" name="Shape 10055"/>
        <p:cNvGrpSpPr/>
        <p:nvPr/>
      </p:nvGrpSpPr>
      <p:grpSpPr>
        <a:xfrm>
          <a:off x="0" y="0"/>
          <a:ext cx="0" cy="0"/>
          <a:chOff x="0" y="0"/>
          <a:chExt cx="0" cy="0"/>
        </a:xfrm>
      </p:grpSpPr>
      <p:sp>
        <p:nvSpPr>
          <p:cNvPr id="10056" name="Google Shape;10056;p58"/>
          <p:cNvSpPr txBox="1"/>
          <p:nvPr>
            <p:ph type="title"/>
          </p:nvPr>
        </p:nvSpPr>
        <p:spPr>
          <a:xfrm>
            <a:off x="1041200" y="473850"/>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Typy danych</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057" name="Google Shape;10057;p58"/>
          <p:cNvGrpSpPr/>
          <p:nvPr/>
        </p:nvGrpSpPr>
        <p:grpSpPr>
          <a:xfrm rot="-8100000">
            <a:off x="6012589" y="941732"/>
            <a:ext cx="2270043" cy="183536"/>
            <a:chOff x="5419725" y="2413000"/>
            <a:chExt cx="2169725" cy="175425"/>
          </a:xfrm>
        </p:grpSpPr>
        <p:sp>
          <p:nvSpPr>
            <p:cNvPr id="10058" name="Google Shape;10058;p58"/>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58"/>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58"/>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1" name="Google Shape;10061;p58"/>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58"/>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58"/>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064" name="Google Shape;10064;p58"/>
          <p:cNvGraphicFramePr/>
          <p:nvPr/>
        </p:nvGraphicFramePr>
        <p:xfrm>
          <a:off x="1041200" y="1161350"/>
          <a:ext cx="3000000" cy="3000000"/>
        </p:xfrm>
        <a:graphic>
          <a:graphicData uri="http://schemas.openxmlformats.org/drawingml/2006/table">
            <a:tbl>
              <a:tblPr>
                <a:noFill/>
                <a:tableStyleId>{238859AB-0EAF-4868-8B33-A843E64644C5}</a:tableStyleId>
              </a:tblPr>
              <a:tblGrid>
                <a:gridCol w="2414825"/>
                <a:gridCol w="2414825"/>
                <a:gridCol w="2636200"/>
              </a:tblGrid>
              <a:tr h="273275">
                <a:tc>
                  <a:txBody>
                    <a:bodyPr/>
                    <a:lstStyle/>
                    <a:p>
                      <a:pPr indent="0" lvl="0" marL="0" rtl="0" algn="ctr">
                        <a:lnSpc>
                          <a:spcPct val="171429"/>
                        </a:lnSpc>
                        <a:spcBef>
                          <a:spcPts val="1900"/>
                        </a:spcBef>
                        <a:spcAft>
                          <a:spcPts val="1900"/>
                        </a:spcAft>
                        <a:buNone/>
                      </a:pPr>
                      <a:r>
                        <a:rPr b="1" lang="es" sz="1000">
                          <a:solidFill>
                            <a:srgbClr val="000000"/>
                          </a:solidFill>
                        </a:rPr>
                        <a:t>Entity Type</a:t>
                      </a:r>
                      <a:endParaRPr b="1" sz="1000">
                        <a:solidFill>
                          <a:srgbClr val="000000"/>
                        </a:solidFill>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s" sz="1000">
                          <a:solidFill>
                            <a:srgbClr val="000000"/>
                          </a:solidFill>
                        </a:rPr>
                        <a:t>Entity Type</a:t>
                      </a:r>
                      <a:endParaRPr b="1" sz="1000">
                        <a:solidFill>
                          <a:srgbClr val="000000"/>
                        </a:solidFill>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b="1" lang="es" sz="1000">
                          <a:solidFill>
                            <a:srgbClr val="000000"/>
                          </a:solidFill>
                        </a:rPr>
                        <a:t>Entity Type</a:t>
                      </a:r>
                      <a:endParaRPr b="1" sz="1000">
                        <a:solidFill>
                          <a:srgbClr val="000000"/>
                        </a:solidFill>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65725">
                <a:tc>
                  <a:txBody>
                    <a:bodyPr/>
                    <a:lstStyle/>
                    <a:p>
                      <a:pPr indent="0" lvl="0" marL="0" rtl="0" algn="l">
                        <a:lnSpc>
                          <a:spcPct val="171429"/>
                        </a:lnSpc>
                        <a:spcBef>
                          <a:spcPts val="1900"/>
                        </a:spcBef>
                        <a:spcAft>
                          <a:spcPts val="1900"/>
                        </a:spcAft>
                        <a:buNone/>
                      </a:pPr>
                      <a:r>
                        <a:rPr lang="es" sz="1200">
                          <a:solidFill>
                            <a:srgbClr val="000000"/>
                          </a:solidFill>
                        </a:rPr>
                        <a:t>ADDRESS</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DRIVER_ID</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PHONE</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65725">
                <a:tc>
                  <a:txBody>
                    <a:bodyPr/>
                    <a:lstStyle/>
                    <a:p>
                      <a:pPr indent="0" lvl="0" marL="0" rtl="0" algn="l">
                        <a:lnSpc>
                          <a:spcPct val="171429"/>
                        </a:lnSpc>
                        <a:spcBef>
                          <a:spcPts val="1900"/>
                        </a:spcBef>
                        <a:spcAft>
                          <a:spcPts val="1900"/>
                        </a:spcAft>
                        <a:buNone/>
                      </a:pPr>
                      <a:r>
                        <a:rPr lang="es" sz="1200">
                          <a:solidFill>
                            <a:srgbClr val="000000"/>
                          </a:solidFill>
                        </a:rPr>
                        <a:t>AGE</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EMAIL</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PIN</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679250">
                <a:tc>
                  <a:txBody>
                    <a:bodyPr/>
                    <a:lstStyle/>
                    <a:p>
                      <a:pPr indent="0" lvl="0" marL="0" rtl="0" algn="l">
                        <a:lnSpc>
                          <a:spcPct val="171429"/>
                        </a:lnSpc>
                        <a:spcBef>
                          <a:spcPts val="1900"/>
                        </a:spcBef>
                        <a:spcAft>
                          <a:spcPts val="1900"/>
                        </a:spcAft>
                        <a:buNone/>
                      </a:pPr>
                      <a:r>
                        <a:rPr lang="es" sz="1200">
                          <a:solidFill>
                            <a:srgbClr val="16191F"/>
                          </a:solidFill>
                        </a:rPr>
                        <a:t>AWS_ACCESS_KEY</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INTERNATIONAL_BANK_ACCOUNT_NUMBER</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SWIFT_CODE</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65725">
                <a:tc>
                  <a:txBody>
                    <a:bodyPr/>
                    <a:lstStyle/>
                    <a:p>
                      <a:pPr indent="0" lvl="0" marL="0" rtl="0" algn="l">
                        <a:lnSpc>
                          <a:spcPct val="171429"/>
                        </a:lnSpc>
                        <a:spcBef>
                          <a:spcPts val="1900"/>
                        </a:spcBef>
                        <a:spcAft>
                          <a:spcPts val="1900"/>
                        </a:spcAft>
                        <a:buNone/>
                      </a:pPr>
                      <a:r>
                        <a:rPr lang="es" sz="1200">
                          <a:solidFill>
                            <a:srgbClr val="16191F"/>
                          </a:solidFill>
                        </a:rPr>
                        <a:t>AWS_SECRET_KEY</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IP_ADDRESS</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URL</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65725">
                <a:tc>
                  <a:txBody>
                    <a:bodyPr/>
                    <a:lstStyle/>
                    <a:p>
                      <a:pPr indent="0" lvl="0" marL="0" rtl="0" algn="l">
                        <a:lnSpc>
                          <a:spcPct val="171429"/>
                        </a:lnSpc>
                        <a:spcBef>
                          <a:spcPts val="1900"/>
                        </a:spcBef>
                        <a:spcAft>
                          <a:spcPts val="1900"/>
                        </a:spcAft>
                        <a:buNone/>
                      </a:pPr>
                      <a:r>
                        <a:rPr lang="es" sz="1200">
                          <a:solidFill>
                            <a:srgbClr val="16191F"/>
                          </a:solidFill>
                        </a:rPr>
                        <a:t>CREDIT_DEBIT_CVV</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LICENSE_PLATE</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USERNAME</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679250">
                <a:tc>
                  <a:txBody>
                    <a:bodyPr/>
                    <a:lstStyle/>
                    <a:p>
                      <a:pPr indent="0" lvl="0" marL="0" rtl="0" algn="l">
                        <a:lnSpc>
                          <a:spcPct val="171429"/>
                        </a:lnSpc>
                        <a:spcBef>
                          <a:spcPts val="1900"/>
                        </a:spcBef>
                        <a:spcAft>
                          <a:spcPts val="1900"/>
                        </a:spcAft>
                        <a:buNone/>
                      </a:pPr>
                      <a:r>
                        <a:rPr lang="es" sz="1200">
                          <a:solidFill>
                            <a:srgbClr val="16191F"/>
                          </a:solidFill>
                        </a:rPr>
                        <a:t>CREDIT_DEBIT_EXPIRY</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MAC_ADDRESS</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VIN</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789900">
                <a:tc>
                  <a:txBody>
                    <a:bodyPr/>
                    <a:lstStyle/>
                    <a:p>
                      <a:pPr indent="0" lvl="0" marL="0" rtl="0" algn="l">
                        <a:lnSpc>
                          <a:spcPct val="171429"/>
                        </a:lnSpc>
                        <a:spcBef>
                          <a:spcPts val="1900"/>
                        </a:spcBef>
                        <a:spcAft>
                          <a:spcPts val="1900"/>
                        </a:spcAft>
                        <a:buNone/>
                      </a:pPr>
                      <a:r>
                        <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s" sz="1200"/>
                        <a:t>PASSPORT_NUMBER</a:t>
                      </a:r>
                      <a:endParaRPr sz="1200"/>
                    </a:p>
                    <a:p>
                      <a:pPr indent="0" lvl="0" marL="0" rtl="0" algn="l">
                        <a:lnSpc>
                          <a:spcPct val="171429"/>
                        </a:lnSpc>
                        <a:spcBef>
                          <a:spcPts val="1900"/>
                        </a:spcBef>
                        <a:spcAft>
                          <a:spcPts val="1900"/>
                        </a:spcAft>
                        <a:buNone/>
                      </a:pPr>
                      <a:r>
                        <a:t/>
                      </a:r>
                      <a:endParaRPr sz="12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t/>
                      </a:r>
                      <a:endParaRPr sz="1200">
                        <a:solidFill>
                          <a:srgbClr val="16191F"/>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65725">
                <a:tc>
                  <a:txBody>
                    <a:bodyPr/>
                    <a:lstStyle/>
                    <a:p>
                      <a:pPr indent="0" lvl="0" marL="0" rtl="0" algn="l">
                        <a:lnSpc>
                          <a:spcPct val="171429"/>
                        </a:lnSpc>
                        <a:spcBef>
                          <a:spcPts val="1900"/>
                        </a:spcBef>
                        <a:spcAft>
                          <a:spcPts val="1900"/>
                        </a:spcAft>
                        <a:buNone/>
                      </a:pPr>
                      <a:r>
                        <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000000"/>
                        </a:solidFill>
                      </a:endParaRPr>
                    </a:p>
                  </a:txBody>
                  <a:tcPr marT="91425" marB="91425" marR="91425" marL="91425">
                    <a:lnL cap="flat" cmpd="sng">
                      <a:solidFill>
                        <a:srgbClr val="D9D9E3"/>
                      </a:solidFill>
                      <a:prstDash val="solid"/>
                      <a:round/>
                      <a:headEnd len="sm" w="sm" type="none"/>
                      <a:tailEnd len="sm" w="sm" type="none"/>
                    </a:lnL>
                    <a:lnT cap="flat" cmpd="sng" w="9525">
                      <a:solidFill>
                        <a:srgbClr val="D9D9E3"/>
                      </a:solidFill>
                      <a:prstDash val="solid"/>
                      <a:round/>
                      <a:headEnd len="sm" w="sm" type="none"/>
                      <a:tailEnd len="sm" w="sm" type="none"/>
                    </a:lnT>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8" name="Shape 10068"/>
        <p:cNvGrpSpPr/>
        <p:nvPr/>
      </p:nvGrpSpPr>
      <p:grpSpPr>
        <a:xfrm>
          <a:off x="0" y="0"/>
          <a:ext cx="0" cy="0"/>
          <a:chOff x="0" y="0"/>
          <a:chExt cx="0" cy="0"/>
        </a:xfrm>
      </p:grpSpPr>
      <p:sp>
        <p:nvSpPr>
          <p:cNvPr id="10069" name="Google Shape;10069;p59"/>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Amazon Comprehend</a:t>
            </a:r>
            <a:endParaRPr/>
          </a:p>
        </p:txBody>
      </p:sp>
      <p:sp>
        <p:nvSpPr>
          <p:cNvPr id="10070" name="Google Shape;10070;p59"/>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Gantari ExtraBold"/>
                <a:ea typeface="Gantari ExtraBold"/>
                <a:cs typeface="Gantari ExtraBold"/>
                <a:sym typeface="Gantari ExtraBold"/>
              </a:rPr>
              <a:t>Rodzaje detekcji</a:t>
            </a:r>
            <a:endParaRPr/>
          </a:p>
        </p:txBody>
      </p:sp>
      <p:sp>
        <p:nvSpPr>
          <p:cNvPr id="10071" name="Google Shape;10071;p59"/>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59"/>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3" name="Google Shape;10073;p59"/>
          <p:cNvGrpSpPr/>
          <p:nvPr/>
        </p:nvGrpSpPr>
        <p:grpSpPr>
          <a:xfrm rot="6300357">
            <a:off x="7074685" y="581435"/>
            <a:ext cx="707993" cy="442801"/>
            <a:chOff x="1445125" y="3867675"/>
            <a:chExt cx="803300" cy="502950"/>
          </a:xfrm>
        </p:grpSpPr>
        <p:sp>
          <p:nvSpPr>
            <p:cNvPr id="10074" name="Google Shape;10074;p59"/>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59"/>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59"/>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7" name="Google Shape;10077;p59"/>
          <p:cNvSpPr txBox="1"/>
          <p:nvPr/>
        </p:nvSpPr>
        <p:spPr>
          <a:xfrm>
            <a:off x="1399775" y="167515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latin typeface="Gantari"/>
                <a:ea typeface="Gantari"/>
                <a:cs typeface="Gantari"/>
                <a:sym typeface="Gantari"/>
              </a:rPr>
              <a:t>synchroniczna</a:t>
            </a:r>
            <a:endParaRPr b="1" sz="3000">
              <a:latin typeface="Gantari"/>
              <a:ea typeface="Gantari"/>
              <a:cs typeface="Gantari"/>
              <a:sym typeface="Gantari"/>
            </a:endParaRPr>
          </a:p>
          <a:p>
            <a:pPr indent="0" lvl="0" marL="0" rtl="0" algn="l">
              <a:spcBef>
                <a:spcPts val="0"/>
              </a:spcBef>
              <a:spcAft>
                <a:spcPts val="0"/>
              </a:spcAft>
              <a:buNone/>
            </a:pPr>
            <a:r>
              <a:t/>
            </a:r>
            <a:endParaRPr/>
          </a:p>
        </p:txBody>
      </p:sp>
      <p:sp>
        <p:nvSpPr>
          <p:cNvPr id="10078" name="Google Shape;10078;p59"/>
          <p:cNvSpPr txBox="1"/>
          <p:nvPr/>
        </p:nvSpPr>
        <p:spPr>
          <a:xfrm>
            <a:off x="4734200" y="167515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latin typeface="Gantari"/>
                <a:ea typeface="Gantari"/>
                <a:cs typeface="Gantari"/>
                <a:sym typeface="Gantari"/>
              </a:rPr>
              <a:t>asynchroniczna</a:t>
            </a:r>
            <a:endParaRPr b="1" sz="3000">
              <a:latin typeface="Gantari"/>
              <a:ea typeface="Gantari"/>
              <a:cs typeface="Gantari"/>
              <a:sym typeface="Gantari"/>
            </a:endParaRPr>
          </a:p>
          <a:p>
            <a:pPr indent="0" lvl="0" marL="0" rtl="0" algn="l">
              <a:spcBef>
                <a:spcPts val="0"/>
              </a:spcBef>
              <a:spcAft>
                <a:spcPts val="0"/>
              </a:spcAft>
              <a:buNone/>
            </a:pPr>
            <a:r>
              <a:t/>
            </a:r>
            <a:endParaRPr/>
          </a:p>
        </p:txBody>
      </p:sp>
      <p:sp>
        <p:nvSpPr>
          <p:cNvPr id="10079" name="Google Shape;10079;p59"/>
          <p:cNvSpPr txBox="1"/>
          <p:nvPr/>
        </p:nvSpPr>
        <p:spPr>
          <a:xfrm>
            <a:off x="950700" y="2410550"/>
            <a:ext cx="4243800" cy="792600"/>
          </a:xfrm>
          <a:prstGeom prst="rect">
            <a:avLst/>
          </a:prstGeom>
          <a:noFill/>
          <a:ln>
            <a:noFill/>
          </a:ln>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rgbClr val="000000"/>
              </a:buClr>
              <a:buSzPts val="1400"/>
              <a:buFont typeface="Gantari"/>
              <a:buChar char="●"/>
            </a:pPr>
            <a:r>
              <a:rPr lang="es">
                <a:solidFill>
                  <a:srgbClr val="000000"/>
                </a:solidFill>
                <a:latin typeface="Gantari"/>
                <a:ea typeface="Gantari"/>
                <a:cs typeface="Gantari"/>
                <a:sym typeface="Gantari"/>
              </a:rPr>
              <a:t>odpowiedź w czasie rzeczywistym</a:t>
            </a:r>
            <a:endParaRPr>
              <a:solidFill>
                <a:srgbClr val="000000"/>
              </a:solidFill>
              <a:latin typeface="Gantari"/>
              <a:ea typeface="Gantari"/>
              <a:cs typeface="Gantari"/>
              <a:sym typeface="Gantari"/>
            </a:endParaRPr>
          </a:p>
          <a:p>
            <a:pPr indent="-317500" lvl="0" marL="457200" rtl="0" algn="l">
              <a:lnSpc>
                <a:spcPct val="90000"/>
              </a:lnSpc>
              <a:spcBef>
                <a:spcPts val="0"/>
              </a:spcBef>
              <a:spcAft>
                <a:spcPts val="0"/>
              </a:spcAft>
              <a:buClr>
                <a:srgbClr val="000000"/>
              </a:buClr>
              <a:buSzPts val="1400"/>
              <a:buFont typeface="Gantari"/>
              <a:buChar char="●"/>
            </a:pPr>
            <a:r>
              <a:rPr lang="es">
                <a:solidFill>
                  <a:srgbClr val="000000"/>
                </a:solidFill>
                <a:latin typeface="Gantari"/>
                <a:ea typeface="Gantari"/>
                <a:cs typeface="Gantari"/>
                <a:sym typeface="Gantari"/>
              </a:rPr>
              <a:t>limit znaków 5,000 </a:t>
            </a:r>
            <a:r>
              <a:rPr lang="es">
                <a:latin typeface="Gantari"/>
                <a:ea typeface="Gantari"/>
                <a:cs typeface="Gantari"/>
                <a:sym typeface="Gantari"/>
              </a:rPr>
              <a:t>na jeden </a:t>
            </a:r>
            <a:r>
              <a:rPr lang="es">
                <a:solidFill>
                  <a:srgbClr val="000000"/>
                </a:solidFill>
                <a:latin typeface="Gantari"/>
                <a:ea typeface="Gantari"/>
                <a:cs typeface="Gantari"/>
                <a:sym typeface="Gantari"/>
              </a:rPr>
              <a:t>request</a:t>
            </a:r>
            <a:endParaRPr>
              <a:solidFill>
                <a:srgbClr val="000000"/>
              </a:solidFill>
              <a:latin typeface="Gantari"/>
              <a:ea typeface="Gantari"/>
              <a:cs typeface="Gantari"/>
              <a:sym typeface="Gantari"/>
            </a:endParaRPr>
          </a:p>
          <a:p>
            <a:pPr indent="-317500" lvl="0" marL="457200" rtl="0" algn="l">
              <a:lnSpc>
                <a:spcPct val="90000"/>
              </a:lnSpc>
              <a:spcBef>
                <a:spcPts val="0"/>
              </a:spcBef>
              <a:spcAft>
                <a:spcPts val="0"/>
              </a:spcAft>
              <a:buClr>
                <a:srgbClr val="000000"/>
              </a:buClr>
              <a:buSzPts val="1400"/>
              <a:buFont typeface="Gantari"/>
              <a:buChar char="●"/>
            </a:pPr>
            <a:r>
              <a:rPr lang="es">
                <a:solidFill>
                  <a:srgbClr val="000000"/>
                </a:solidFill>
                <a:latin typeface="Gantari"/>
                <a:ea typeface="Gantari"/>
                <a:cs typeface="Gantari"/>
                <a:sym typeface="Gantari"/>
              </a:rPr>
              <a:t>redagowanie tekstu we własnym zakresie</a:t>
            </a:r>
            <a:endParaRPr>
              <a:latin typeface="Gantari"/>
              <a:ea typeface="Gantari"/>
              <a:cs typeface="Gantari"/>
              <a:sym typeface="Gantari"/>
            </a:endParaRPr>
          </a:p>
          <a:p>
            <a:pPr indent="0" lvl="0" marL="0" rtl="0" algn="l">
              <a:lnSpc>
                <a:spcPct val="90000"/>
              </a:lnSpc>
              <a:spcBef>
                <a:spcPts val="0"/>
              </a:spcBef>
              <a:spcAft>
                <a:spcPts val="0"/>
              </a:spcAft>
              <a:buNone/>
            </a:pPr>
            <a:r>
              <a:t/>
            </a:r>
            <a:endParaRPr>
              <a:latin typeface="Gantari"/>
              <a:ea typeface="Gantari"/>
              <a:cs typeface="Gantari"/>
              <a:sym typeface="Gantari"/>
            </a:endParaRPr>
          </a:p>
        </p:txBody>
      </p:sp>
      <p:sp>
        <p:nvSpPr>
          <p:cNvPr id="10080" name="Google Shape;10080;p59"/>
          <p:cNvSpPr txBox="1"/>
          <p:nvPr/>
        </p:nvSpPr>
        <p:spPr>
          <a:xfrm>
            <a:off x="4963200" y="2410550"/>
            <a:ext cx="4180800" cy="2055300"/>
          </a:xfrm>
          <a:prstGeom prst="rect">
            <a:avLst/>
          </a:prstGeom>
          <a:noFill/>
          <a:ln>
            <a:noFill/>
          </a:ln>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SzPts val="1400"/>
              <a:buFont typeface="Gantari"/>
              <a:buChar char="●"/>
            </a:pPr>
            <a:r>
              <a:rPr lang="es">
                <a:latin typeface="Gantari"/>
                <a:ea typeface="Gantari"/>
                <a:cs typeface="Gantari"/>
                <a:sym typeface="Gantari"/>
              </a:rPr>
              <a:t>background job</a:t>
            </a:r>
            <a:endParaRPr>
              <a:latin typeface="Gantari"/>
              <a:ea typeface="Gantari"/>
              <a:cs typeface="Gantari"/>
              <a:sym typeface="Gantari"/>
            </a:endParaRPr>
          </a:p>
          <a:p>
            <a:pPr indent="-317500" lvl="0" marL="457200" rtl="0" algn="l">
              <a:lnSpc>
                <a:spcPct val="90000"/>
              </a:lnSpc>
              <a:spcBef>
                <a:spcPts val="0"/>
              </a:spcBef>
              <a:spcAft>
                <a:spcPts val="0"/>
              </a:spcAft>
              <a:buSzPts val="1400"/>
              <a:buFont typeface="Gantari"/>
              <a:buChar char="●"/>
            </a:pPr>
            <a:r>
              <a:rPr lang="es">
                <a:latin typeface="Gantari"/>
                <a:ea typeface="Gantari"/>
                <a:cs typeface="Gantari"/>
                <a:sym typeface="Gantari"/>
              </a:rPr>
              <a:t>Input i Output w S3</a:t>
            </a:r>
            <a:endParaRPr>
              <a:latin typeface="Gantari"/>
              <a:ea typeface="Gantari"/>
              <a:cs typeface="Gantari"/>
              <a:sym typeface="Gantari"/>
            </a:endParaRPr>
          </a:p>
          <a:p>
            <a:pPr indent="-317500" lvl="0" marL="457200" rtl="0" algn="l">
              <a:lnSpc>
                <a:spcPct val="90000"/>
              </a:lnSpc>
              <a:spcBef>
                <a:spcPts val="0"/>
              </a:spcBef>
              <a:spcAft>
                <a:spcPts val="0"/>
              </a:spcAft>
              <a:buSzPts val="1400"/>
              <a:buFont typeface="Gantari"/>
              <a:buChar char="●"/>
            </a:pPr>
            <a:r>
              <a:rPr lang="es">
                <a:latin typeface="Gantari"/>
                <a:ea typeface="Gantari"/>
                <a:cs typeface="Gantari"/>
                <a:sym typeface="Gantari"/>
              </a:rPr>
              <a:t>1MB tekstu na jeden request</a:t>
            </a:r>
            <a:endParaRPr>
              <a:latin typeface="Gantari"/>
              <a:ea typeface="Gantari"/>
              <a:cs typeface="Gantari"/>
              <a:sym typeface="Gantari"/>
            </a:endParaRPr>
          </a:p>
          <a:p>
            <a:pPr indent="-317500" lvl="0" marL="457200" rtl="0" algn="l">
              <a:lnSpc>
                <a:spcPct val="90000"/>
              </a:lnSpc>
              <a:spcBef>
                <a:spcPts val="0"/>
              </a:spcBef>
              <a:spcAft>
                <a:spcPts val="0"/>
              </a:spcAft>
              <a:buSzPts val="1400"/>
              <a:buFont typeface="Gantari"/>
              <a:buChar char="●"/>
            </a:pPr>
            <a:r>
              <a:rPr lang="es">
                <a:latin typeface="Gantari"/>
                <a:ea typeface="Gantari"/>
                <a:cs typeface="Gantari"/>
                <a:sym typeface="Gantari"/>
              </a:rPr>
              <a:t>Możliwość automatycznego </a:t>
            </a:r>
            <a:br>
              <a:rPr lang="es">
                <a:latin typeface="Gantari"/>
                <a:ea typeface="Gantari"/>
                <a:cs typeface="Gantari"/>
                <a:sym typeface="Gantari"/>
              </a:rPr>
            </a:br>
            <a:r>
              <a:rPr lang="es">
                <a:latin typeface="Gantari"/>
                <a:ea typeface="Gantari"/>
                <a:cs typeface="Gantari"/>
                <a:sym typeface="Gantari"/>
              </a:rPr>
              <a:t>redagowania tekstu</a:t>
            </a:r>
            <a:endParaRPr>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4" name="Shape 10084"/>
        <p:cNvGrpSpPr/>
        <p:nvPr/>
      </p:nvGrpSpPr>
      <p:grpSpPr>
        <a:xfrm>
          <a:off x="0" y="0"/>
          <a:ext cx="0" cy="0"/>
          <a:chOff x="0" y="0"/>
          <a:chExt cx="0" cy="0"/>
        </a:xfrm>
      </p:grpSpPr>
      <p:sp>
        <p:nvSpPr>
          <p:cNvPr id="10085" name="Google Shape;10085;p60"/>
          <p:cNvSpPr txBox="1"/>
          <p:nvPr>
            <p:ph type="title"/>
          </p:nvPr>
        </p:nvSpPr>
        <p:spPr>
          <a:xfrm>
            <a:off x="1296700" y="5302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Detekcja synchroniczna</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sp>
        <p:nvSpPr>
          <p:cNvPr id="10086" name="Google Shape;10086;p60"/>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60"/>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60"/>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89" name="Google Shape;10089;p60"/>
          <p:cNvPicPr preferRelativeResize="0"/>
          <p:nvPr/>
        </p:nvPicPr>
        <p:blipFill>
          <a:blip r:embed="rId3">
            <a:alphaModFix/>
          </a:blip>
          <a:stretch>
            <a:fillRect/>
          </a:stretch>
        </p:blipFill>
        <p:spPr>
          <a:xfrm>
            <a:off x="3066900" y="1587825"/>
            <a:ext cx="2921301" cy="2921301"/>
          </a:xfrm>
          <a:prstGeom prst="rect">
            <a:avLst/>
          </a:prstGeom>
          <a:noFill/>
          <a:ln>
            <a:noFill/>
          </a:ln>
        </p:spPr>
      </p:pic>
      <p:sp>
        <p:nvSpPr>
          <p:cNvPr id="10090" name="Google Shape;10090;p60"/>
          <p:cNvSpPr txBox="1"/>
          <p:nvPr/>
        </p:nvSpPr>
        <p:spPr>
          <a:xfrm>
            <a:off x="1080475" y="1120775"/>
            <a:ext cx="8520600" cy="792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s" sz="2500">
                <a:solidFill>
                  <a:srgbClr val="000000"/>
                </a:solidFill>
                <a:latin typeface="Gantari"/>
                <a:ea typeface="Gantari"/>
                <a:cs typeface="Gantari"/>
                <a:sym typeface="Gantari"/>
              </a:rPr>
              <a:t>ContainsPiiEntities				DetectsPiiEntities</a:t>
            </a:r>
            <a:br>
              <a:rPr b="1" lang="es" sz="2500">
                <a:solidFill>
                  <a:srgbClr val="000000"/>
                </a:solidFill>
                <a:latin typeface="Gantari"/>
                <a:ea typeface="Gantari"/>
                <a:cs typeface="Gantari"/>
                <a:sym typeface="Gantari"/>
              </a:rPr>
            </a:br>
            <a:endParaRPr b="1" sz="2500">
              <a:solidFill>
                <a:srgbClr val="000000"/>
              </a:solidFill>
              <a:latin typeface="Gantari"/>
              <a:ea typeface="Gantari"/>
              <a:cs typeface="Gantari"/>
              <a:sym typeface="Ganta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4" name="Shape 10094"/>
        <p:cNvGrpSpPr/>
        <p:nvPr/>
      </p:nvGrpSpPr>
      <p:grpSpPr>
        <a:xfrm>
          <a:off x="0" y="0"/>
          <a:ext cx="0" cy="0"/>
          <a:chOff x="0" y="0"/>
          <a:chExt cx="0" cy="0"/>
        </a:xfrm>
      </p:grpSpPr>
      <p:pic>
        <p:nvPicPr>
          <p:cNvPr id="10095" name="Google Shape;10095;p61"/>
          <p:cNvPicPr preferRelativeResize="0"/>
          <p:nvPr/>
        </p:nvPicPr>
        <p:blipFill>
          <a:blip r:embed="rId3">
            <a:alphaModFix/>
          </a:blip>
          <a:stretch>
            <a:fillRect/>
          </a:stretch>
        </p:blipFill>
        <p:spPr>
          <a:xfrm>
            <a:off x="1846700" y="-187125"/>
            <a:ext cx="5594798" cy="5231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9" name="Shape 9879"/>
        <p:cNvGrpSpPr/>
        <p:nvPr/>
      </p:nvGrpSpPr>
      <p:grpSpPr>
        <a:xfrm>
          <a:off x="0" y="0"/>
          <a:ext cx="0" cy="0"/>
          <a:chOff x="0" y="0"/>
          <a:chExt cx="0" cy="0"/>
        </a:xfrm>
      </p:grpSpPr>
      <p:sp>
        <p:nvSpPr>
          <p:cNvPr id="9880" name="Google Shape;9880;p44"/>
          <p:cNvSpPr txBox="1"/>
          <p:nvPr>
            <p:ph type="title"/>
          </p:nvPr>
        </p:nvSpPr>
        <p:spPr>
          <a:xfrm>
            <a:off x="1747800" y="460925"/>
            <a:ext cx="56484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O mnie</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grpSp>
        <p:nvGrpSpPr>
          <p:cNvPr id="9881" name="Google Shape;9881;p44"/>
          <p:cNvGrpSpPr/>
          <p:nvPr/>
        </p:nvGrpSpPr>
        <p:grpSpPr>
          <a:xfrm rot="-8100000">
            <a:off x="6012589" y="941732"/>
            <a:ext cx="2270043" cy="183536"/>
            <a:chOff x="5419725" y="2413000"/>
            <a:chExt cx="2169725" cy="175425"/>
          </a:xfrm>
        </p:grpSpPr>
        <p:sp>
          <p:nvSpPr>
            <p:cNvPr id="9882" name="Google Shape;9882;p44"/>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44"/>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44"/>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5" name="Google Shape;9885;p44"/>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44"/>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44"/>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88" name="Google Shape;9888;p44"/>
          <p:cNvPicPr preferRelativeResize="0"/>
          <p:nvPr/>
        </p:nvPicPr>
        <p:blipFill>
          <a:blip r:embed="rId3">
            <a:alphaModFix/>
          </a:blip>
          <a:stretch>
            <a:fillRect/>
          </a:stretch>
        </p:blipFill>
        <p:spPr>
          <a:xfrm>
            <a:off x="1401925" y="1616141"/>
            <a:ext cx="1952675" cy="1952675"/>
          </a:xfrm>
          <a:prstGeom prst="rect">
            <a:avLst/>
          </a:prstGeom>
          <a:noFill/>
          <a:ln>
            <a:noFill/>
          </a:ln>
        </p:spPr>
      </p:pic>
      <p:sp>
        <p:nvSpPr>
          <p:cNvPr id="9889" name="Google Shape;9889;p44"/>
          <p:cNvSpPr txBox="1"/>
          <p:nvPr/>
        </p:nvSpPr>
        <p:spPr>
          <a:xfrm>
            <a:off x="3006325" y="1715138"/>
            <a:ext cx="5267400" cy="17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Gantari"/>
                <a:ea typeface="Gantari"/>
                <a:cs typeface="Gantari"/>
                <a:sym typeface="Gantari"/>
              </a:rPr>
              <a:t>Daniel Aniszkiewicz</a:t>
            </a:r>
            <a:endParaRPr b="1" sz="1700">
              <a:latin typeface="Gantari"/>
              <a:ea typeface="Gantari"/>
              <a:cs typeface="Gantari"/>
              <a:sym typeface="Gantari"/>
            </a:endParaRPr>
          </a:p>
          <a:p>
            <a:pPr indent="0" lvl="0" marL="0" rtl="0" algn="ctr">
              <a:spcBef>
                <a:spcPts val="0"/>
              </a:spcBef>
              <a:spcAft>
                <a:spcPts val="0"/>
              </a:spcAft>
              <a:buNone/>
            </a:pPr>
            <a:r>
              <a:rPr b="1" lang="es" sz="1700">
                <a:latin typeface="Gantari"/>
                <a:ea typeface="Gantari"/>
                <a:cs typeface="Gantari"/>
                <a:sym typeface="Gantari"/>
              </a:rPr>
              <a:t>Serverless enthusiast</a:t>
            </a:r>
            <a:endParaRPr b="1" sz="1700">
              <a:latin typeface="Gantari"/>
              <a:ea typeface="Gantari"/>
              <a:cs typeface="Gantari"/>
              <a:sym typeface="Gantari"/>
            </a:endParaRPr>
          </a:p>
          <a:p>
            <a:pPr indent="0" lvl="0" marL="0" rtl="0" algn="ctr">
              <a:spcBef>
                <a:spcPts val="0"/>
              </a:spcBef>
              <a:spcAft>
                <a:spcPts val="0"/>
              </a:spcAft>
              <a:buNone/>
            </a:pPr>
            <a:r>
              <a:t/>
            </a:r>
            <a:endParaRPr sz="1700">
              <a:latin typeface="Gantari"/>
              <a:ea typeface="Gantari"/>
              <a:cs typeface="Gantari"/>
              <a:sym typeface="Gantari"/>
            </a:endParaRPr>
          </a:p>
          <a:p>
            <a:pPr indent="0" lvl="0" marL="0" rtl="0" algn="ctr">
              <a:spcBef>
                <a:spcPts val="0"/>
              </a:spcBef>
              <a:spcAft>
                <a:spcPts val="0"/>
              </a:spcAft>
              <a:buNone/>
            </a:pPr>
            <a:r>
              <a:rPr lang="es" sz="1700">
                <a:latin typeface="Gantari"/>
                <a:ea typeface="Gantari"/>
                <a:cs typeface="Gantari"/>
                <a:sym typeface="Gantari"/>
              </a:rPr>
              <a:t>Senior Software Engineer - obecnie Algoteque</a:t>
            </a:r>
            <a:endParaRPr sz="1700">
              <a:latin typeface="Gantari"/>
              <a:ea typeface="Gantari"/>
              <a:cs typeface="Gantari"/>
              <a:sym typeface="Gantari"/>
            </a:endParaRPr>
          </a:p>
          <a:p>
            <a:pPr indent="0" lvl="0" marL="0" rtl="0" algn="ctr">
              <a:spcBef>
                <a:spcPts val="0"/>
              </a:spcBef>
              <a:spcAft>
                <a:spcPts val="0"/>
              </a:spcAft>
              <a:buNone/>
            </a:pPr>
            <a:r>
              <a:rPr lang="es" sz="1700">
                <a:latin typeface="Gantari"/>
                <a:ea typeface="Gantari"/>
                <a:cs typeface="Gantari"/>
                <a:sym typeface="Gantari"/>
              </a:rPr>
              <a:t>AWS Community Builder (Serverless) Q4 2021</a:t>
            </a:r>
            <a:endParaRPr sz="1700">
              <a:latin typeface="Gantari"/>
              <a:ea typeface="Gantari"/>
              <a:cs typeface="Gantari"/>
              <a:sym typeface="Gantari"/>
            </a:endParaRPr>
          </a:p>
          <a:p>
            <a:pPr indent="0" lvl="0" marL="0" rtl="0" algn="ctr">
              <a:spcBef>
                <a:spcPts val="0"/>
              </a:spcBef>
              <a:spcAft>
                <a:spcPts val="0"/>
              </a:spcAft>
              <a:buNone/>
            </a:pPr>
            <a:r>
              <a:rPr lang="es" sz="1700">
                <a:latin typeface="Gantari"/>
                <a:ea typeface="Gantari"/>
                <a:cs typeface="Gantari"/>
                <a:sym typeface="Gantari"/>
              </a:rPr>
              <a:t>Co-organizer AWS User Group Wrocław</a:t>
            </a:r>
            <a:endParaRPr sz="1700">
              <a:latin typeface="Gantari"/>
              <a:ea typeface="Gantari"/>
              <a:cs typeface="Gantari"/>
              <a:sym typeface="Ganta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9" name="Shape 10099"/>
        <p:cNvGrpSpPr/>
        <p:nvPr/>
      </p:nvGrpSpPr>
      <p:grpSpPr>
        <a:xfrm>
          <a:off x="0" y="0"/>
          <a:ext cx="0" cy="0"/>
          <a:chOff x="0" y="0"/>
          <a:chExt cx="0" cy="0"/>
        </a:xfrm>
      </p:grpSpPr>
      <p:pic>
        <p:nvPicPr>
          <p:cNvPr id="10100" name="Google Shape;10100;p62"/>
          <p:cNvPicPr preferRelativeResize="0"/>
          <p:nvPr/>
        </p:nvPicPr>
        <p:blipFill>
          <a:blip r:embed="rId3">
            <a:alphaModFix/>
          </a:blip>
          <a:stretch>
            <a:fillRect/>
          </a:stretch>
        </p:blipFill>
        <p:spPr>
          <a:xfrm>
            <a:off x="5245589" y="0"/>
            <a:ext cx="3898412" cy="5143499"/>
          </a:xfrm>
          <a:prstGeom prst="rect">
            <a:avLst/>
          </a:prstGeom>
          <a:noFill/>
          <a:ln>
            <a:noFill/>
          </a:ln>
        </p:spPr>
      </p:pic>
      <p:pic>
        <p:nvPicPr>
          <p:cNvPr id="10101" name="Google Shape;10101;p62"/>
          <p:cNvPicPr preferRelativeResize="0"/>
          <p:nvPr/>
        </p:nvPicPr>
        <p:blipFill rotWithShape="1">
          <a:blip r:embed="rId4">
            <a:alphaModFix/>
          </a:blip>
          <a:srcRect b="0" l="854" r="-2531" t="0"/>
          <a:stretch/>
        </p:blipFill>
        <p:spPr>
          <a:xfrm>
            <a:off x="0" y="0"/>
            <a:ext cx="3829750" cy="5143501"/>
          </a:xfrm>
          <a:prstGeom prst="rect">
            <a:avLst/>
          </a:prstGeom>
          <a:noFill/>
          <a:ln>
            <a:noFill/>
          </a:ln>
        </p:spPr>
      </p:pic>
      <p:sp>
        <p:nvSpPr>
          <p:cNvPr id="10102" name="Google Shape;10102;p62"/>
          <p:cNvSpPr txBox="1"/>
          <p:nvPr/>
        </p:nvSpPr>
        <p:spPr>
          <a:xfrm>
            <a:off x="2019775" y="1790700"/>
            <a:ext cx="4970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latin typeface="Gantari"/>
                <a:ea typeface="Gantari"/>
                <a:cs typeface="Gantari"/>
                <a:sym typeface="Gantari"/>
              </a:rPr>
              <a:t>Różnica?</a:t>
            </a:r>
            <a:endParaRPr sz="2000">
              <a:latin typeface="Gantari"/>
              <a:ea typeface="Gantari"/>
              <a:cs typeface="Gantari"/>
              <a:sym typeface="Gantari"/>
            </a:endParaRPr>
          </a:p>
        </p:txBody>
      </p:sp>
      <p:sp>
        <p:nvSpPr>
          <p:cNvPr id="10103" name="Google Shape;10103;p62"/>
          <p:cNvSpPr txBox="1"/>
          <p:nvPr/>
        </p:nvSpPr>
        <p:spPr>
          <a:xfrm>
            <a:off x="1946275" y="2655075"/>
            <a:ext cx="504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dk1"/>
                </a:solidFill>
                <a:latin typeface="Gantari"/>
                <a:ea typeface="Gantari"/>
                <a:cs typeface="Gantari"/>
                <a:sym typeface="Gantari"/>
              </a:rPr>
              <a:t>Offsety</a:t>
            </a:r>
            <a:endParaRPr>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3">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7" name="Shape 10107"/>
        <p:cNvGrpSpPr/>
        <p:nvPr/>
      </p:nvGrpSpPr>
      <p:grpSpPr>
        <a:xfrm>
          <a:off x="0" y="0"/>
          <a:ext cx="0" cy="0"/>
          <a:chOff x="0" y="0"/>
          <a:chExt cx="0" cy="0"/>
        </a:xfrm>
      </p:grpSpPr>
      <p:sp>
        <p:nvSpPr>
          <p:cNvPr id="10108" name="Google Shape;10108;p63"/>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STEP 01</a:t>
            </a:r>
            <a:endParaRPr/>
          </a:p>
        </p:txBody>
      </p:sp>
      <p:sp>
        <p:nvSpPr>
          <p:cNvPr id="10109" name="Google Shape;10109;p63"/>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Gantari ExtraBold"/>
                <a:ea typeface="Gantari ExtraBold"/>
                <a:cs typeface="Gantari ExtraBold"/>
                <a:sym typeface="Gantari ExtraBold"/>
              </a:rPr>
              <a:t>INITIAL APPROACH TO THE TEXT</a:t>
            </a:r>
            <a:endParaRPr/>
          </a:p>
        </p:txBody>
      </p:sp>
      <p:sp>
        <p:nvSpPr>
          <p:cNvPr id="10110" name="Google Shape;10110;p63"/>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Take a quick look before you start reading, like warming up before a race. Important to revise:</a:t>
            </a:r>
            <a:endParaRPr/>
          </a:p>
          <a:p>
            <a:pPr indent="-317500" lvl="0" marL="457200" rtl="0" algn="l">
              <a:spcBef>
                <a:spcPts val="1000"/>
              </a:spcBef>
              <a:spcAft>
                <a:spcPts val="0"/>
              </a:spcAft>
              <a:buClr>
                <a:schemeClr val="accent6"/>
              </a:buClr>
              <a:buSzPts val="1400"/>
              <a:buFont typeface="Gantari"/>
              <a:buChar char="●"/>
            </a:pPr>
            <a:r>
              <a:rPr lang="es"/>
              <a:t>The title: What is the text about? What am I going to learn?</a:t>
            </a:r>
            <a:endParaRPr/>
          </a:p>
          <a:p>
            <a:pPr indent="-317500" lvl="0" marL="457200" rtl="0" algn="l">
              <a:spcBef>
                <a:spcPts val="0"/>
              </a:spcBef>
              <a:spcAft>
                <a:spcPts val="0"/>
              </a:spcAft>
              <a:buClr>
                <a:schemeClr val="accent6"/>
              </a:buClr>
              <a:buSzPts val="1400"/>
              <a:buFont typeface="Gantari"/>
              <a:buChar char="●"/>
            </a:pPr>
            <a:r>
              <a:rPr lang="es"/>
              <a:t>The sections and subsections it consists of</a:t>
            </a:r>
            <a:endParaRPr/>
          </a:p>
          <a:p>
            <a:pPr indent="-317500" lvl="0" marL="457200" rtl="0" algn="l">
              <a:spcBef>
                <a:spcPts val="0"/>
              </a:spcBef>
              <a:spcAft>
                <a:spcPts val="0"/>
              </a:spcAft>
              <a:buClr>
                <a:schemeClr val="accent6"/>
              </a:buClr>
              <a:buSzPts val="1400"/>
              <a:buFont typeface="Gantari"/>
              <a:buChar char="●"/>
            </a:pPr>
            <a:r>
              <a:rPr lang="es"/>
              <a:t>Important boxes, tables or graphs</a:t>
            </a:r>
            <a:endParaRPr/>
          </a:p>
          <a:p>
            <a:pPr indent="0" lvl="0" marL="0" rtl="0" algn="l">
              <a:spcBef>
                <a:spcPts val="1000"/>
              </a:spcBef>
              <a:spcAft>
                <a:spcPts val="0"/>
              </a:spcAft>
              <a:buNone/>
            </a:pPr>
            <a:r>
              <a:rPr lang="es"/>
              <a:t>Deduce in a few minutes the theme of the text. If the theme is of interest, it can be used to look for additional information, relate with prior information (for example, if it is the theme of a subject, relate with a previous or subsequent theme). If it is a theme with lots of sections and subsections, before carrying on, a short table of contents can be drawn up ONLY with the titles and leave it visible whilst carrying out the successive readings. It is important to devote the necessary time to this step: the more complex the text, the more necessary this is</a:t>
            </a:r>
            <a:endParaRPr/>
          </a:p>
        </p:txBody>
      </p:sp>
      <p:sp>
        <p:nvSpPr>
          <p:cNvPr id="10111" name="Google Shape;10111;p63"/>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63"/>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3" name="Google Shape;10113;p63"/>
          <p:cNvGrpSpPr/>
          <p:nvPr/>
        </p:nvGrpSpPr>
        <p:grpSpPr>
          <a:xfrm rot="6300357">
            <a:off x="7074685" y="581435"/>
            <a:ext cx="707993" cy="442801"/>
            <a:chOff x="1445125" y="3867675"/>
            <a:chExt cx="803300" cy="502950"/>
          </a:xfrm>
        </p:grpSpPr>
        <p:sp>
          <p:nvSpPr>
            <p:cNvPr id="10114" name="Google Shape;10114;p63"/>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63"/>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63"/>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0" name="Shape 10120"/>
        <p:cNvGrpSpPr/>
        <p:nvPr/>
      </p:nvGrpSpPr>
      <p:grpSpPr>
        <a:xfrm>
          <a:off x="0" y="0"/>
          <a:ext cx="0" cy="0"/>
          <a:chOff x="0" y="0"/>
          <a:chExt cx="0" cy="0"/>
        </a:xfrm>
      </p:grpSpPr>
      <p:sp>
        <p:nvSpPr>
          <p:cNvPr id="10121" name="Google Shape;10121;p64"/>
          <p:cNvSpPr txBox="1"/>
          <p:nvPr>
            <p:ph type="title"/>
          </p:nvPr>
        </p:nvSpPr>
        <p:spPr>
          <a:xfrm>
            <a:off x="1270650" y="5302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Redagowanie</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122" name="Google Shape;10122;p64"/>
          <p:cNvGrpSpPr/>
          <p:nvPr/>
        </p:nvGrpSpPr>
        <p:grpSpPr>
          <a:xfrm rot="-8100000">
            <a:off x="6012589" y="941732"/>
            <a:ext cx="2270043" cy="183536"/>
            <a:chOff x="5419725" y="2413000"/>
            <a:chExt cx="2169725" cy="175425"/>
          </a:xfrm>
        </p:grpSpPr>
        <p:sp>
          <p:nvSpPr>
            <p:cNvPr id="10123" name="Google Shape;10123;p64"/>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64"/>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64"/>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6" name="Google Shape;10126;p64"/>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64"/>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64"/>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29" name="Google Shape;10129;p64"/>
          <p:cNvPicPr preferRelativeResize="0"/>
          <p:nvPr/>
        </p:nvPicPr>
        <p:blipFill>
          <a:blip r:embed="rId3">
            <a:alphaModFix/>
          </a:blip>
          <a:stretch>
            <a:fillRect/>
          </a:stretch>
        </p:blipFill>
        <p:spPr>
          <a:xfrm>
            <a:off x="1134324" y="1310450"/>
            <a:ext cx="3187050" cy="3187050"/>
          </a:xfrm>
          <a:prstGeom prst="rect">
            <a:avLst/>
          </a:prstGeom>
          <a:noFill/>
          <a:ln>
            <a:noFill/>
          </a:ln>
        </p:spPr>
      </p:pic>
      <p:sp>
        <p:nvSpPr>
          <p:cNvPr id="10130" name="Google Shape;10130;p64"/>
          <p:cNvSpPr txBox="1"/>
          <p:nvPr/>
        </p:nvSpPr>
        <p:spPr>
          <a:xfrm>
            <a:off x="4622975" y="2334425"/>
            <a:ext cx="37431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latin typeface="Gantari"/>
                <a:ea typeface="Gantari"/>
                <a:cs typeface="Gantari"/>
                <a:sym typeface="Gantari"/>
              </a:rPr>
              <a:t>“In-house” odejmując od siebie offsety, prosta operacja na stringu.</a:t>
            </a:r>
            <a:endParaRPr b="1" sz="1700">
              <a:latin typeface="Gantari"/>
              <a:ea typeface="Gantari"/>
              <a:cs typeface="Gantari"/>
              <a:sym typeface="Gantari"/>
            </a:endParaRPr>
          </a:p>
          <a:p>
            <a:pPr indent="0" lvl="0" marL="0" rtl="0" algn="l">
              <a:spcBef>
                <a:spcPts val="0"/>
              </a:spcBef>
              <a:spcAft>
                <a:spcPts val="0"/>
              </a:spcAft>
              <a:buNone/>
            </a:pPr>
            <a:r>
              <a:t/>
            </a:r>
            <a:endParaRPr>
              <a:latin typeface="Gantari"/>
              <a:ea typeface="Gantari"/>
              <a:cs typeface="Gantari"/>
              <a:sym typeface="Gantari"/>
            </a:endParaRPr>
          </a:p>
          <a:p>
            <a:pPr indent="0" lvl="0" marL="0" rtl="0" algn="l">
              <a:spcBef>
                <a:spcPts val="0"/>
              </a:spcBef>
              <a:spcAft>
                <a:spcPts val="0"/>
              </a:spcAft>
              <a:buNone/>
            </a:pPr>
            <a:r>
              <a:t/>
            </a:r>
            <a:endParaRPr>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4" name="Shape 10134"/>
        <p:cNvGrpSpPr/>
        <p:nvPr/>
      </p:nvGrpSpPr>
      <p:grpSpPr>
        <a:xfrm>
          <a:off x="0" y="0"/>
          <a:ext cx="0" cy="0"/>
          <a:chOff x="0" y="0"/>
          <a:chExt cx="0" cy="0"/>
        </a:xfrm>
      </p:grpSpPr>
      <p:sp>
        <p:nvSpPr>
          <p:cNvPr id="10135" name="Google Shape;10135;p65"/>
          <p:cNvSpPr txBox="1"/>
          <p:nvPr>
            <p:ph type="title"/>
          </p:nvPr>
        </p:nvSpPr>
        <p:spPr>
          <a:xfrm>
            <a:off x="1270650" y="5164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Własne typy PII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36" name="Google Shape;10136;p65"/>
          <p:cNvSpPr txBox="1"/>
          <p:nvPr>
            <p:ph idx="1" type="subTitle"/>
          </p:nvPr>
        </p:nvSpPr>
        <p:spPr>
          <a:xfrm>
            <a:off x="1270650" y="1100150"/>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Gantari ExtraBold"/>
                <a:ea typeface="Gantari ExtraBold"/>
                <a:cs typeface="Gantari ExtraBold"/>
                <a:sym typeface="Gantari ExtraBold"/>
              </a:rPr>
              <a:t>Czyli co, jeśli Comprehend nie wspiera naszych typów PII</a:t>
            </a:r>
            <a:endParaRPr/>
          </a:p>
        </p:txBody>
      </p:sp>
      <p:sp>
        <p:nvSpPr>
          <p:cNvPr id="10137" name="Google Shape;10137;p65"/>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65"/>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39" name="Google Shape;10139;p65"/>
          <p:cNvGrpSpPr/>
          <p:nvPr/>
        </p:nvGrpSpPr>
        <p:grpSpPr>
          <a:xfrm rot="6300357">
            <a:off x="7074685" y="581435"/>
            <a:ext cx="707993" cy="442801"/>
            <a:chOff x="1445125" y="3867675"/>
            <a:chExt cx="803300" cy="502950"/>
          </a:xfrm>
        </p:grpSpPr>
        <p:sp>
          <p:nvSpPr>
            <p:cNvPr id="10140" name="Google Shape;10140;p65"/>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65"/>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65"/>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3" name="Google Shape;10143;p65"/>
          <p:cNvSpPr txBox="1"/>
          <p:nvPr/>
        </p:nvSpPr>
        <p:spPr>
          <a:xfrm>
            <a:off x="3072000" y="13567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latin typeface="Gantari"/>
                <a:ea typeface="Gantari"/>
                <a:cs typeface="Gantari"/>
                <a:sym typeface="Gantari"/>
              </a:rPr>
              <a:t>Entity Lists</a:t>
            </a:r>
            <a:endParaRPr/>
          </a:p>
        </p:txBody>
      </p:sp>
      <p:sp>
        <p:nvSpPr>
          <p:cNvPr id="10144" name="Google Shape;10144;p65"/>
          <p:cNvSpPr txBox="1"/>
          <p:nvPr/>
        </p:nvSpPr>
        <p:spPr>
          <a:xfrm>
            <a:off x="1581300" y="1918950"/>
            <a:ext cx="6398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Gantari"/>
              <a:buChar char="●"/>
            </a:pPr>
            <a:r>
              <a:rPr lang="es">
                <a:solidFill>
                  <a:srgbClr val="000000"/>
                </a:solidFill>
                <a:latin typeface="Gantari"/>
                <a:ea typeface="Gantari"/>
                <a:cs typeface="Gantari"/>
                <a:sym typeface="Gantari"/>
              </a:rPr>
              <a:t>działa jak słownik, gdzie przekazujemy wszystkie możliwe wyrażenia.</a:t>
            </a:r>
            <a:endParaRPr>
              <a:solidFill>
                <a:srgbClr val="000000"/>
              </a:solidFill>
              <a:latin typeface="Gantari"/>
              <a:ea typeface="Gantari"/>
              <a:cs typeface="Gantari"/>
              <a:sym typeface="Gantari"/>
            </a:endParaRPr>
          </a:p>
          <a:p>
            <a:pPr indent="-317500" lvl="0" marL="457200" rtl="0" algn="l">
              <a:spcBef>
                <a:spcPts val="0"/>
              </a:spcBef>
              <a:spcAft>
                <a:spcPts val="0"/>
              </a:spcAft>
              <a:buClr>
                <a:srgbClr val="000000"/>
              </a:buClr>
              <a:buSzPts val="1400"/>
              <a:buFont typeface="Gantari"/>
              <a:buChar char="●"/>
            </a:pPr>
            <a:r>
              <a:rPr lang="es">
                <a:solidFill>
                  <a:srgbClr val="000000"/>
                </a:solidFill>
                <a:latin typeface="Gantari"/>
                <a:ea typeface="Gantari"/>
                <a:cs typeface="Gantari"/>
                <a:sym typeface="Gantari"/>
              </a:rPr>
              <a:t>p</a:t>
            </a:r>
            <a:r>
              <a:rPr lang="es">
                <a:solidFill>
                  <a:srgbClr val="000000"/>
                </a:solidFill>
                <a:latin typeface="Gantari"/>
                <a:ea typeface="Gantari"/>
                <a:cs typeface="Gantari"/>
                <a:sym typeface="Gantari"/>
              </a:rPr>
              <a:t>rosty i szybki, przez to nie do końca dokładny.</a:t>
            </a:r>
            <a:endParaRPr>
              <a:solidFill>
                <a:srgbClr val="000000"/>
              </a:solidFill>
              <a:latin typeface="Gantari"/>
              <a:ea typeface="Gantari"/>
              <a:cs typeface="Gantari"/>
              <a:sym typeface="Gantari"/>
            </a:endParaRPr>
          </a:p>
          <a:p>
            <a:pPr indent="-317500" lvl="0" marL="457200" rtl="0" algn="l">
              <a:spcBef>
                <a:spcPts val="0"/>
              </a:spcBef>
              <a:spcAft>
                <a:spcPts val="0"/>
              </a:spcAft>
              <a:buClr>
                <a:srgbClr val="000000"/>
              </a:buClr>
              <a:buSzPts val="1400"/>
              <a:buFont typeface="Gantari"/>
              <a:buChar char="●"/>
            </a:pPr>
            <a:r>
              <a:rPr lang="es">
                <a:latin typeface="Gantari"/>
                <a:ea typeface="Gantari"/>
                <a:cs typeface="Gantari"/>
                <a:sym typeface="Gantari"/>
              </a:rPr>
              <a:t>m</a:t>
            </a:r>
            <a:r>
              <a:rPr lang="es">
                <a:solidFill>
                  <a:srgbClr val="000000"/>
                </a:solidFill>
                <a:latin typeface="Gantari"/>
                <a:ea typeface="Gantari"/>
                <a:cs typeface="Gantari"/>
                <a:sym typeface="Gantari"/>
              </a:rPr>
              <a:t>ogą być bardzo precyzyjne, jeśli frazy, których szukamy, są dość. unikalne i nie zmieniają się często.</a:t>
            </a:r>
            <a:endParaRPr>
              <a:latin typeface="Gantari"/>
              <a:ea typeface="Gantari"/>
              <a:cs typeface="Gantari"/>
              <a:sym typeface="Gantari"/>
            </a:endParaRPr>
          </a:p>
        </p:txBody>
      </p:sp>
      <p:sp>
        <p:nvSpPr>
          <p:cNvPr id="10145" name="Google Shape;10145;p65"/>
          <p:cNvSpPr txBox="1"/>
          <p:nvPr/>
        </p:nvSpPr>
        <p:spPr>
          <a:xfrm>
            <a:off x="2962150" y="285060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t>Annotations</a:t>
            </a:r>
            <a:endParaRPr b="1" sz="3000"/>
          </a:p>
          <a:p>
            <a:pPr indent="0" lvl="0" marL="0" rtl="0" algn="l">
              <a:spcBef>
                <a:spcPts val="0"/>
              </a:spcBef>
              <a:spcAft>
                <a:spcPts val="0"/>
              </a:spcAft>
              <a:buNone/>
            </a:pPr>
            <a:r>
              <a:t/>
            </a:r>
            <a:endParaRPr/>
          </a:p>
        </p:txBody>
      </p:sp>
      <p:sp>
        <p:nvSpPr>
          <p:cNvPr id="10146" name="Google Shape;10146;p65"/>
          <p:cNvSpPr txBox="1"/>
          <p:nvPr/>
        </p:nvSpPr>
        <p:spPr>
          <a:xfrm>
            <a:off x="1939900" y="3395950"/>
            <a:ext cx="5044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antari"/>
              <a:buChar char="●"/>
            </a:pPr>
            <a:r>
              <a:rPr lang="es">
                <a:latin typeface="Gantari"/>
                <a:ea typeface="Gantari"/>
                <a:cs typeface="Gantari"/>
                <a:sym typeface="Gantari"/>
              </a:rPr>
              <a:t>bardziej elastyczny.</a:t>
            </a:r>
            <a:endParaRPr>
              <a:latin typeface="Gantari"/>
              <a:ea typeface="Gantari"/>
              <a:cs typeface="Gantari"/>
              <a:sym typeface="Gantari"/>
            </a:endParaRPr>
          </a:p>
          <a:p>
            <a:pPr indent="-317500" lvl="0" marL="457200" rtl="0" algn="l">
              <a:spcBef>
                <a:spcPts val="0"/>
              </a:spcBef>
              <a:spcAft>
                <a:spcPts val="0"/>
              </a:spcAft>
              <a:buSzPts val="1400"/>
              <a:buFont typeface="Gantari"/>
              <a:buChar char="●"/>
            </a:pPr>
            <a:r>
              <a:rPr lang="es">
                <a:latin typeface="Gantari"/>
                <a:ea typeface="Gantari"/>
                <a:cs typeface="Gantari"/>
                <a:sym typeface="Gantari"/>
              </a:rPr>
              <a:t>uczy wzorców.</a:t>
            </a:r>
            <a:endParaRPr>
              <a:latin typeface="Gantari"/>
              <a:ea typeface="Gantari"/>
              <a:cs typeface="Gantari"/>
              <a:sym typeface="Gantari"/>
            </a:endParaRPr>
          </a:p>
          <a:p>
            <a:pPr indent="-317500" lvl="0" marL="457200" rtl="0" algn="l">
              <a:spcBef>
                <a:spcPts val="0"/>
              </a:spcBef>
              <a:spcAft>
                <a:spcPts val="0"/>
              </a:spcAft>
              <a:buSzPts val="1400"/>
              <a:buFont typeface="Gantari"/>
              <a:buChar char="●"/>
            </a:pPr>
            <a:r>
              <a:rPr lang="es">
                <a:latin typeface="Gantari"/>
                <a:ea typeface="Gantari"/>
                <a:cs typeface="Gantari"/>
                <a:sym typeface="Gantari"/>
              </a:rPr>
              <a:t>wymaga znacznie więcej pracy.</a:t>
            </a:r>
            <a:endParaRPr>
              <a:latin typeface="Gantari"/>
              <a:ea typeface="Gantari"/>
              <a:cs typeface="Gantari"/>
              <a:sym typeface="Gantari"/>
            </a:endParaRPr>
          </a:p>
          <a:p>
            <a:pPr indent="-317500" lvl="0" marL="457200" rtl="0" algn="l">
              <a:spcBef>
                <a:spcPts val="0"/>
              </a:spcBef>
              <a:spcAft>
                <a:spcPts val="0"/>
              </a:spcAft>
              <a:buSzPts val="1400"/>
              <a:buFont typeface="Gantari"/>
              <a:buChar char="●"/>
            </a:pPr>
            <a:r>
              <a:rPr lang="es">
                <a:latin typeface="Gantari"/>
                <a:ea typeface="Gantari"/>
                <a:cs typeface="Gantari"/>
                <a:sym typeface="Gantari"/>
              </a:rPr>
              <a:t>wymaga wielu zaawansowanych przykładów.</a:t>
            </a:r>
            <a:endParaRPr>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0" name="Shape 10150"/>
        <p:cNvGrpSpPr/>
        <p:nvPr/>
      </p:nvGrpSpPr>
      <p:grpSpPr>
        <a:xfrm>
          <a:off x="0" y="0"/>
          <a:ext cx="0" cy="0"/>
          <a:chOff x="0" y="0"/>
          <a:chExt cx="0" cy="0"/>
        </a:xfrm>
      </p:grpSpPr>
      <p:sp>
        <p:nvSpPr>
          <p:cNvPr id="10151" name="Google Shape;10151;p66"/>
          <p:cNvSpPr txBox="1"/>
          <p:nvPr>
            <p:ph type="title"/>
          </p:nvPr>
        </p:nvSpPr>
        <p:spPr>
          <a:xfrm>
            <a:off x="1270650" y="5302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Pricing</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152" name="Google Shape;10152;p66"/>
          <p:cNvGrpSpPr/>
          <p:nvPr/>
        </p:nvGrpSpPr>
        <p:grpSpPr>
          <a:xfrm rot="-8100000">
            <a:off x="6012589" y="941732"/>
            <a:ext cx="2270043" cy="183536"/>
            <a:chOff x="5419725" y="2413000"/>
            <a:chExt cx="2169725" cy="175425"/>
          </a:xfrm>
        </p:grpSpPr>
        <p:sp>
          <p:nvSpPr>
            <p:cNvPr id="10153" name="Google Shape;10153;p66"/>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66"/>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66"/>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6" name="Google Shape;10156;p66"/>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66"/>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66"/>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66"/>
          <p:cNvSpPr txBox="1"/>
          <p:nvPr/>
        </p:nvSpPr>
        <p:spPr>
          <a:xfrm>
            <a:off x="4102450" y="1715325"/>
            <a:ext cx="3743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latin typeface="Gantari"/>
                <a:ea typeface="Gantari"/>
                <a:cs typeface="Gantari"/>
                <a:sym typeface="Gantari"/>
              </a:rPr>
              <a:t>Zgadnijcie jaka cena za sprawdzenie 500 tysięcy notatek?</a:t>
            </a:r>
            <a:endParaRPr b="1" sz="1700">
              <a:latin typeface="Gantari"/>
              <a:ea typeface="Gantari"/>
              <a:cs typeface="Gantari"/>
              <a:sym typeface="Gantari"/>
            </a:endParaRPr>
          </a:p>
          <a:p>
            <a:pPr indent="0" lvl="0" marL="0" rtl="0" algn="l">
              <a:spcBef>
                <a:spcPts val="0"/>
              </a:spcBef>
              <a:spcAft>
                <a:spcPts val="0"/>
              </a:spcAft>
              <a:buNone/>
            </a:pPr>
            <a:r>
              <a:t/>
            </a:r>
            <a:endParaRPr b="1" sz="1700">
              <a:latin typeface="Gantari"/>
              <a:ea typeface="Gantari"/>
              <a:cs typeface="Gantari"/>
              <a:sym typeface="Gantari"/>
            </a:endParaRPr>
          </a:p>
          <a:p>
            <a:pPr indent="0" lvl="0" marL="0" rtl="0" algn="l">
              <a:spcBef>
                <a:spcPts val="0"/>
              </a:spcBef>
              <a:spcAft>
                <a:spcPts val="0"/>
              </a:spcAft>
              <a:buNone/>
            </a:pPr>
            <a:r>
              <a:t/>
            </a:r>
            <a:endParaRPr b="1" sz="1700">
              <a:latin typeface="Gantari"/>
              <a:ea typeface="Gantari"/>
              <a:cs typeface="Gantari"/>
              <a:sym typeface="Gantari"/>
            </a:endParaRPr>
          </a:p>
        </p:txBody>
      </p:sp>
      <p:pic>
        <p:nvPicPr>
          <p:cNvPr id="10160" name="Google Shape;10160;p66"/>
          <p:cNvPicPr preferRelativeResize="0"/>
          <p:nvPr/>
        </p:nvPicPr>
        <p:blipFill>
          <a:blip r:embed="rId3">
            <a:alphaModFix/>
          </a:blip>
          <a:stretch>
            <a:fillRect/>
          </a:stretch>
        </p:blipFill>
        <p:spPr>
          <a:xfrm>
            <a:off x="1329875" y="1578975"/>
            <a:ext cx="2413126" cy="2413124"/>
          </a:xfrm>
          <a:prstGeom prst="rect">
            <a:avLst/>
          </a:prstGeom>
          <a:noFill/>
          <a:ln>
            <a:noFill/>
          </a:ln>
        </p:spPr>
      </p:pic>
      <p:sp>
        <p:nvSpPr>
          <p:cNvPr id="10161" name="Google Shape;10161;p66"/>
          <p:cNvSpPr txBox="1"/>
          <p:nvPr/>
        </p:nvSpPr>
        <p:spPr>
          <a:xfrm>
            <a:off x="4042600" y="2514600"/>
            <a:ext cx="30000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800">
                <a:solidFill>
                  <a:schemeClr val="dk1"/>
                </a:solidFill>
                <a:latin typeface="Gantari"/>
                <a:ea typeface="Gantari"/>
                <a:cs typeface="Gantari"/>
                <a:sym typeface="Gantari"/>
              </a:rPr>
              <a:t>Detects PII Entities</a:t>
            </a:r>
            <a:endParaRPr b="1" sz="2800">
              <a:solidFill>
                <a:schemeClr val="dk1"/>
              </a:solidFill>
              <a:latin typeface="Gantari"/>
              <a:ea typeface="Gantari"/>
              <a:cs typeface="Gantari"/>
              <a:sym typeface="Gantari"/>
            </a:endParaRPr>
          </a:p>
          <a:p>
            <a:pPr indent="0" lvl="0" marL="0" rtl="0" algn="ctr">
              <a:spcBef>
                <a:spcPts val="0"/>
              </a:spcBef>
              <a:spcAft>
                <a:spcPts val="0"/>
              </a:spcAft>
              <a:buNone/>
            </a:pPr>
            <a:r>
              <a:rPr b="1" lang="es" sz="2800">
                <a:solidFill>
                  <a:schemeClr val="dk1"/>
                </a:solidFill>
                <a:latin typeface="Gantari"/>
                <a:ea typeface="Gantari"/>
                <a:cs typeface="Gantari"/>
                <a:sym typeface="Gantari"/>
              </a:rPr>
              <a:t>250$</a:t>
            </a:r>
            <a:endParaRPr b="1" sz="2800">
              <a:solidFill>
                <a:schemeClr val="dk1"/>
              </a:solidFill>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5" name="Shape 10165"/>
        <p:cNvGrpSpPr/>
        <p:nvPr/>
      </p:nvGrpSpPr>
      <p:grpSpPr>
        <a:xfrm>
          <a:off x="0" y="0"/>
          <a:ext cx="0" cy="0"/>
          <a:chOff x="0" y="0"/>
          <a:chExt cx="0" cy="0"/>
        </a:xfrm>
      </p:grpSpPr>
      <p:sp>
        <p:nvSpPr>
          <p:cNvPr id="10166" name="Google Shape;10166;p67"/>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67"/>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67"/>
          <p:cNvSpPr txBox="1"/>
          <p:nvPr>
            <p:ph type="title"/>
          </p:nvPr>
        </p:nvSpPr>
        <p:spPr>
          <a:xfrm>
            <a:off x="1522250" y="5302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Jak liczyć koszty</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169" name="Google Shape;10169;p67"/>
          <p:cNvGrpSpPr/>
          <p:nvPr/>
        </p:nvGrpSpPr>
        <p:grpSpPr>
          <a:xfrm rot="-8100000">
            <a:off x="6012589" y="941732"/>
            <a:ext cx="2270043" cy="183536"/>
            <a:chOff x="5419725" y="2413000"/>
            <a:chExt cx="2169725" cy="175425"/>
          </a:xfrm>
        </p:grpSpPr>
        <p:sp>
          <p:nvSpPr>
            <p:cNvPr id="10170" name="Google Shape;10170;p67"/>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67"/>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67"/>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3" name="Google Shape;10173;p67"/>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67"/>
          <p:cNvSpPr txBox="1"/>
          <p:nvPr/>
        </p:nvSpPr>
        <p:spPr>
          <a:xfrm>
            <a:off x="3542975" y="12697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latin typeface="Gantari"/>
                <a:ea typeface="Gantari"/>
                <a:cs typeface="Gantari"/>
                <a:sym typeface="Gantari"/>
              </a:rPr>
              <a:t>1 unit = 100 znaków</a:t>
            </a:r>
            <a:endParaRPr/>
          </a:p>
        </p:txBody>
      </p:sp>
      <p:pic>
        <p:nvPicPr>
          <p:cNvPr id="10175" name="Google Shape;10175;p67"/>
          <p:cNvPicPr preferRelativeResize="0"/>
          <p:nvPr/>
        </p:nvPicPr>
        <p:blipFill>
          <a:blip r:embed="rId3">
            <a:alphaModFix/>
          </a:blip>
          <a:stretch>
            <a:fillRect/>
          </a:stretch>
        </p:blipFill>
        <p:spPr>
          <a:xfrm>
            <a:off x="1103075" y="2257825"/>
            <a:ext cx="7300051" cy="226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9" name="Shape 10179"/>
        <p:cNvGrpSpPr/>
        <p:nvPr/>
      </p:nvGrpSpPr>
      <p:grpSpPr>
        <a:xfrm>
          <a:off x="0" y="0"/>
          <a:ext cx="0" cy="0"/>
          <a:chOff x="0" y="0"/>
          <a:chExt cx="0" cy="0"/>
        </a:xfrm>
      </p:grpSpPr>
      <p:sp>
        <p:nvSpPr>
          <p:cNvPr id="10180" name="Google Shape;10180;p68"/>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68"/>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68"/>
          <p:cNvSpPr txBox="1"/>
          <p:nvPr>
            <p:ph type="title"/>
          </p:nvPr>
        </p:nvSpPr>
        <p:spPr>
          <a:xfrm>
            <a:off x="1522250" y="530225"/>
            <a:ext cx="6461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500"/>
              <a:t>Przykład</a:t>
            </a:r>
            <a:endParaRPr sz="2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183" name="Google Shape;10183;p68"/>
          <p:cNvGrpSpPr/>
          <p:nvPr/>
        </p:nvGrpSpPr>
        <p:grpSpPr>
          <a:xfrm rot="-8100000">
            <a:off x="6012589" y="941732"/>
            <a:ext cx="2270043" cy="183536"/>
            <a:chOff x="5419725" y="2413000"/>
            <a:chExt cx="2169725" cy="175425"/>
          </a:xfrm>
        </p:grpSpPr>
        <p:sp>
          <p:nvSpPr>
            <p:cNvPr id="10184" name="Google Shape;10184;p68"/>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68"/>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68"/>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7" name="Google Shape;10187;p68"/>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68"/>
          <p:cNvSpPr txBox="1"/>
          <p:nvPr/>
        </p:nvSpPr>
        <p:spPr>
          <a:xfrm>
            <a:off x="2590350" y="1140125"/>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 10,000 notatek, każda zawiera 450 znaków.</a:t>
            </a:r>
            <a:endParaRPr>
              <a:latin typeface="Gantari"/>
              <a:ea typeface="Gantari"/>
              <a:cs typeface="Gantari"/>
              <a:sym typeface="Gantari"/>
            </a:endParaRPr>
          </a:p>
        </p:txBody>
      </p:sp>
      <p:sp>
        <p:nvSpPr>
          <p:cNvPr id="10189" name="Google Shape;10189;p68"/>
          <p:cNvSpPr txBox="1"/>
          <p:nvPr/>
        </p:nvSpPr>
        <p:spPr>
          <a:xfrm>
            <a:off x="2364550" y="1540325"/>
            <a:ext cx="66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4,5 miliona znaków = 45000 units (1 unit = 100 znaków)</a:t>
            </a:r>
            <a:endParaRPr>
              <a:latin typeface="Gantari"/>
              <a:ea typeface="Gantari"/>
              <a:cs typeface="Gantari"/>
              <a:sym typeface="Gantari"/>
            </a:endParaRPr>
          </a:p>
        </p:txBody>
      </p:sp>
      <p:sp>
        <p:nvSpPr>
          <p:cNvPr id="10190" name="Google Shape;10190;p68"/>
          <p:cNvSpPr txBox="1"/>
          <p:nvPr/>
        </p:nvSpPr>
        <p:spPr>
          <a:xfrm>
            <a:off x="1183700" y="2095050"/>
            <a:ext cx="713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Gantari"/>
                <a:ea typeface="Gantari"/>
                <a:cs typeface="Gantari"/>
                <a:sym typeface="Gantari"/>
              </a:rPr>
              <a:t>Contains PII Entity:</a:t>
            </a:r>
            <a:endParaRPr b="1" sz="1800">
              <a:latin typeface="Gantari"/>
              <a:ea typeface="Gantari"/>
              <a:cs typeface="Gantari"/>
              <a:sym typeface="Gantari"/>
            </a:endParaRPr>
          </a:p>
        </p:txBody>
      </p:sp>
      <p:sp>
        <p:nvSpPr>
          <p:cNvPr id="10191" name="Google Shape;10191;p68"/>
          <p:cNvSpPr txBox="1"/>
          <p:nvPr/>
        </p:nvSpPr>
        <p:spPr>
          <a:xfrm>
            <a:off x="1270650" y="2556750"/>
            <a:ext cx="63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Cena za jeden unit = </a:t>
            </a:r>
            <a:r>
              <a:rPr lang="es">
                <a:solidFill>
                  <a:srgbClr val="000000"/>
                </a:solidFill>
                <a:latin typeface="Gantari"/>
                <a:ea typeface="Gantari"/>
                <a:cs typeface="Gantari"/>
                <a:sym typeface="Gantari"/>
              </a:rPr>
              <a:t>0.000002$</a:t>
            </a:r>
            <a:endParaRPr>
              <a:latin typeface="Gantari"/>
              <a:ea typeface="Gantari"/>
              <a:cs typeface="Gantari"/>
              <a:sym typeface="Gantari"/>
            </a:endParaRPr>
          </a:p>
        </p:txBody>
      </p:sp>
      <p:sp>
        <p:nvSpPr>
          <p:cNvPr id="10192" name="Google Shape;10192;p68"/>
          <p:cNvSpPr txBox="1"/>
          <p:nvPr/>
        </p:nvSpPr>
        <p:spPr>
          <a:xfrm>
            <a:off x="1270650" y="3129588"/>
            <a:ext cx="68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45000 units * (0.000002) = </a:t>
            </a:r>
            <a:r>
              <a:rPr b="1" lang="es">
                <a:latin typeface="Gantari"/>
                <a:ea typeface="Gantari"/>
                <a:cs typeface="Gantari"/>
                <a:sym typeface="Gantari"/>
              </a:rPr>
              <a:t>0.09$</a:t>
            </a:r>
            <a:endParaRPr>
              <a:latin typeface="Gantari"/>
              <a:ea typeface="Gantari"/>
              <a:cs typeface="Gantari"/>
              <a:sym typeface="Gantari"/>
            </a:endParaRPr>
          </a:p>
        </p:txBody>
      </p:sp>
      <p:sp>
        <p:nvSpPr>
          <p:cNvPr id="10193" name="Google Shape;10193;p68"/>
          <p:cNvSpPr txBox="1"/>
          <p:nvPr/>
        </p:nvSpPr>
        <p:spPr>
          <a:xfrm>
            <a:off x="4744275" y="2104113"/>
            <a:ext cx="639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s" sz="1800">
                <a:solidFill>
                  <a:srgbClr val="000000"/>
                </a:solidFill>
              </a:rPr>
              <a:t>Detects PII Entity:  </a:t>
            </a:r>
            <a:endParaRPr b="1" sz="1800"/>
          </a:p>
        </p:txBody>
      </p:sp>
      <p:sp>
        <p:nvSpPr>
          <p:cNvPr id="10194" name="Google Shape;10194;p68"/>
          <p:cNvSpPr txBox="1"/>
          <p:nvPr/>
        </p:nvSpPr>
        <p:spPr>
          <a:xfrm>
            <a:off x="4868225" y="2556738"/>
            <a:ext cx="63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Cena za jeden unit = </a:t>
            </a:r>
            <a:r>
              <a:rPr lang="es">
                <a:solidFill>
                  <a:srgbClr val="000000"/>
                </a:solidFill>
                <a:latin typeface="Gantari"/>
                <a:ea typeface="Gantari"/>
                <a:cs typeface="Gantari"/>
                <a:sym typeface="Gantari"/>
              </a:rPr>
              <a:t>0.0001$</a:t>
            </a:r>
            <a:endParaRPr>
              <a:latin typeface="Gantari"/>
              <a:ea typeface="Gantari"/>
              <a:cs typeface="Gantari"/>
              <a:sym typeface="Gantari"/>
            </a:endParaRPr>
          </a:p>
        </p:txBody>
      </p:sp>
      <p:sp>
        <p:nvSpPr>
          <p:cNvPr id="10195" name="Google Shape;10195;p68"/>
          <p:cNvSpPr txBox="1"/>
          <p:nvPr/>
        </p:nvSpPr>
        <p:spPr>
          <a:xfrm>
            <a:off x="4930175" y="3129625"/>
            <a:ext cx="63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45000 units * (0.0001) =</a:t>
            </a:r>
            <a:r>
              <a:rPr b="1" lang="es">
                <a:latin typeface="Gantari"/>
                <a:ea typeface="Gantari"/>
                <a:cs typeface="Gantari"/>
                <a:sym typeface="Gantari"/>
              </a:rPr>
              <a:t> 4.5$</a:t>
            </a:r>
            <a:endParaRPr>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9" name="Shape 10199"/>
        <p:cNvGrpSpPr/>
        <p:nvPr/>
      </p:nvGrpSpPr>
      <p:grpSpPr>
        <a:xfrm>
          <a:off x="0" y="0"/>
          <a:ext cx="0" cy="0"/>
          <a:chOff x="0" y="0"/>
          <a:chExt cx="0" cy="0"/>
        </a:xfrm>
      </p:grpSpPr>
      <p:sp>
        <p:nvSpPr>
          <p:cNvPr id="10200" name="Google Shape;10200;p69"/>
          <p:cNvSpPr txBox="1"/>
          <p:nvPr>
            <p:ph type="title"/>
          </p:nvPr>
        </p:nvSpPr>
        <p:spPr>
          <a:xfrm>
            <a:off x="1270650" y="5302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Demo App</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201" name="Google Shape;10201;p69"/>
          <p:cNvGrpSpPr/>
          <p:nvPr/>
        </p:nvGrpSpPr>
        <p:grpSpPr>
          <a:xfrm rot="-8100000">
            <a:off x="6012589" y="941732"/>
            <a:ext cx="2270043" cy="183536"/>
            <a:chOff x="5419725" y="2413000"/>
            <a:chExt cx="2169725" cy="175425"/>
          </a:xfrm>
        </p:grpSpPr>
        <p:sp>
          <p:nvSpPr>
            <p:cNvPr id="10202" name="Google Shape;10202;p69"/>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69"/>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69"/>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5" name="Google Shape;10205;p69"/>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69"/>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69"/>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69"/>
          <p:cNvSpPr txBox="1"/>
          <p:nvPr/>
        </p:nvSpPr>
        <p:spPr>
          <a:xfrm>
            <a:off x="4001725" y="1663000"/>
            <a:ext cx="4575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latin typeface="Gantari"/>
                <a:ea typeface="Gantari"/>
                <a:cs typeface="Gantari"/>
                <a:sym typeface="Gantari"/>
              </a:rPr>
              <a:t>Link: </a:t>
            </a:r>
            <a:r>
              <a:rPr lang="es" sz="2000">
                <a:latin typeface="Gantari"/>
                <a:ea typeface="Gantari"/>
                <a:cs typeface="Gantari"/>
                <a:sym typeface="Gantari"/>
              </a:rPr>
              <a:t>bitly.ws/FWGJ</a:t>
            </a:r>
            <a:endParaRPr sz="2000">
              <a:latin typeface="Gantari"/>
              <a:ea typeface="Gantari"/>
              <a:cs typeface="Gantari"/>
              <a:sym typeface="Gantari"/>
            </a:endParaRPr>
          </a:p>
          <a:p>
            <a:pPr indent="0" lvl="0" marL="0" rtl="0" algn="l">
              <a:spcBef>
                <a:spcPts val="0"/>
              </a:spcBef>
              <a:spcAft>
                <a:spcPts val="0"/>
              </a:spcAft>
              <a:buNone/>
            </a:pPr>
            <a:r>
              <a:t/>
            </a:r>
            <a:endParaRPr b="1" sz="2000">
              <a:latin typeface="Gantari"/>
              <a:ea typeface="Gantari"/>
              <a:cs typeface="Gantari"/>
              <a:sym typeface="Gantari"/>
            </a:endParaRPr>
          </a:p>
          <a:p>
            <a:pPr indent="0" lvl="0" marL="0" rtl="0" algn="l">
              <a:spcBef>
                <a:spcPts val="0"/>
              </a:spcBef>
              <a:spcAft>
                <a:spcPts val="0"/>
              </a:spcAft>
              <a:buNone/>
            </a:pPr>
            <a:r>
              <a:rPr b="1" lang="es" sz="2000">
                <a:latin typeface="Gantari"/>
                <a:ea typeface="Gantari"/>
                <a:cs typeface="Gantari"/>
                <a:sym typeface="Gantari"/>
              </a:rPr>
              <a:t>Repo: </a:t>
            </a:r>
            <a:r>
              <a:rPr lang="es" sz="2000">
                <a:latin typeface="Gantari"/>
                <a:ea typeface="Gantari"/>
                <a:cs typeface="Gantari"/>
                <a:sym typeface="Gantari"/>
              </a:rPr>
              <a:t>https://github.com/Pigius/pii-service</a:t>
            </a:r>
            <a:endParaRPr sz="2000">
              <a:latin typeface="Gantari"/>
              <a:ea typeface="Gantari"/>
              <a:cs typeface="Gantari"/>
              <a:sym typeface="Gantari"/>
            </a:endParaRPr>
          </a:p>
          <a:p>
            <a:pPr indent="0" lvl="0" marL="0" rtl="0" algn="l">
              <a:spcBef>
                <a:spcPts val="0"/>
              </a:spcBef>
              <a:spcAft>
                <a:spcPts val="0"/>
              </a:spcAft>
              <a:buNone/>
            </a:pPr>
            <a:r>
              <a:t/>
            </a:r>
            <a:endParaRPr b="1" sz="2000">
              <a:latin typeface="Gantari"/>
              <a:ea typeface="Gantari"/>
              <a:cs typeface="Gantari"/>
              <a:sym typeface="Gantari"/>
            </a:endParaRPr>
          </a:p>
          <a:p>
            <a:pPr indent="0" lvl="0" marL="0" rtl="0" algn="l">
              <a:spcBef>
                <a:spcPts val="0"/>
              </a:spcBef>
              <a:spcAft>
                <a:spcPts val="0"/>
              </a:spcAft>
              <a:buNone/>
            </a:pPr>
            <a:r>
              <a:t/>
            </a:r>
            <a:endParaRPr b="1" sz="2000">
              <a:latin typeface="Gantari"/>
              <a:ea typeface="Gantari"/>
              <a:cs typeface="Gantari"/>
              <a:sym typeface="Gantari"/>
            </a:endParaRPr>
          </a:p>
          <a:p>
            <a:pPr indent="0" lvl="0" marL="0" rtl="0" algn="l">
              <a:spcBef>
                <a:spcPts val="0"/>
              </a:spcBef>
              <a:spcAft>
                <a:spcPts val="0"/>
              </a:spcAft>
              <a:buNone/>
            </a:pPr>
            <a:r>
              <a:t/>
            </a:r>
            <a:endParaRPr b="1" sz="2000">
              <a:latin typeface="Gantari"/>
              <a:ea typeface="Gantari"/>
              <a:cs typeface="Gantari"/>
              <a:sym typeface="Gantari"/>
            </a:endParaRPr>
          </a:p>
          <a:p>
            <a:pPr indent="0" lvl="0" marL="0" rtl="0" algn="l">
              <a:spcBef>
                <a:spcPts val="0"/>
              </a:spcBef>
              <a:spcAft>
                <a:spcPts val="0"/>
              </a:spcAft>
              <a:buNone/>
            </a:pPr>
            <a:r>
              <a:t/>
            </a:r>
            <a:endParaRPr b="1" sz="2000">
              <a:latin typeface="Gantari"/>
              <a:ea typeface="Gantari"/>
              <a:cs typeface="Gantari"/>
              <a:sym typeface="Gantari"/>
            </a:endParaRPr>
          </a:p>
        </p:txBody>
      </p:sp>
      <p:pic>
        <p:nvPicPr>
          <p:cNvPr id="10209" name="Google Shape;10209;p69"/>
          <p:cNvPicPr preferRelativeResize="0"/>
          <p:nvPr/>
        </p:nvPicPr>
        <p:blipFill>
          <a:blip r:embed="rId3">
            <a:alphaModFix/>
          </a:blip>
          <a:stretch>
            <a:fillRect/>
          </a:stretch>
        </p:blipFill>
        <p:spPr>
          <a:xfrm>
            <a:off x="1270650" y="1264800"/>
            <a:ext cx="2762325" cy="2762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3" name="Shape 10213"/>
        <p:cNvGrpSpPr/>
        <p:nvPr/>
      </p:nvGrpSpPr>
      <p:grpSpPr>
        <a:xfrm>
          <a:off x="0" y="0"/>
          <a:ext cx="0" cy="0"/>
          <a:chOff x="0" y="0"/>
          <a:chExt cx="0" cy="0"/>
        </a:xfrm>
      </p:grpSpPr>
      <p:sp>
        <p:nvSpPr>
          <p:cNvPr id="10214" name="Google Shape;10214;p70"/>
          <p:cNvSpPr txBox="1"/>
          <p:nvPr>
            <p:ph type="ctrTitle"/>
          </p:nvPr>
        </p:nvSpPr>
        <p:spPr>
          <a:xfrm>
            <a:off x="2853358" y="-139092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500"/>
              <a:t>Demo App</a:t>
            </a:r>
            <a:endParaRPr sz="3500"/>
          </a:p>
        </p:txBody>
      </p:sp>
      <p:pic>
        <p:nvPicPr>
          <p:cNvPr id="10215" name="Google Shape;10215;p70"/>
          <p:cNvPicPr preferRelativeResize="0"/>
          <p:nvPr/>
        </p:nvPicPr>
        <p:blipFill>
          <a:blip r:embed="rId3">
            <a:alphaModFix/>
          </a:blip>
          <a:stretch>
            <a:fillRect/>
          </a:stretch>
        </p:blipFill>
        <p:spPr>
          <a:xfrm>
            <a:off x="586175" y="814075"/>
            <a:ext cx="7832975" cy="41770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9" name="Shape 10219"/>
        <p:cNvGrpSpPr/>
        <p:nvPr/>
      </p:nvGrpSpPr>
      <p:grpSpPr>
        <a:xfrm>
          <a:off x="0" y="0"/>
          <a:ext cx="0" cy="0"/>
          <a:chOff x="0" y="0"/>
          <a:chExt cx="0" cy="0"/>
        </a:xfrm>
      </p:grpSpPr>
      <p:sp>
        <p:nvSpPr>
          <p:cNvPr id="10220" name="Google Shape;10220;p71"/>
          <p:cNvSpPr txBox="1"/>
          <p:nvPr>
            <p:ph type="ctrTitle"/>
          </p:nvPr>
        </p:nvSpPr>
        <p:spPr>
          <a:xfrm>
            <a:off x="2580683" y="-130415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500"/>
              <a:t>Evaluation survey</a:t>
            </a:r>
            <a:endParaRPr sz="3500"/>
          </a:p>
        </p:txBody>
      </p:sp>
      <p:pic>
        <p:nvPicPr>
          <p:cNvPr id="10221" name="Google Shape;10221;p71"/>
          <p:cNvPicPr preferRelativeResize="0"/>
          <p:nvPr/>
        </p:nvPicPr>
        <p:blipFill>
          <a:blip r:embed="rId3">
            <a:alphaModFix/>
          </a:blip>
          <a:stretch>
            <a:fillRect/>
          </a:stretch>
        </p:blipFill>
        <p:spPr>
          <a:xfrm>
            <a:off x="2526875" y="897150"/>
            <a:ext cx="4090251" cy="4090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3" name="Shape 9893"/>
        <p:cNvGrpSpPr/>
        <p:nvPr/>
      </p:nvGrpSpPr>
      <p:grpSpPr>
        <a:xfrm>
          <a:off x="0" y="0"/>
          <a:ext cx="0" cy="0"/>
          <a:chOff x="0" y="0"/>
          <a:chExt cx="0" cy="0"/>
        </a:xfrm>
      </p:grpSpPr>
      <p:sp>
        <p:nvSpPr>
          <p:cNvPr id="9894" name="Google Shape;9894;p45"/>
          <p:cNvSpPr txBox="1"/>
          <p:nvPr>
            <p:ph type="title"/>
          </p:nvPr>
        </p:nvSpPr>
        <p:spPr>
          <a:xfrm>
            <a:off x="1656575" y="716125"/>
            <a:ext cx="56484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Czym są wrażliwe dane (PII)?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9895" name="Google Shape;9895;p45"/>
          <p:cNvGrpSpPr/>
          <p:nvPr/>
        </p:nvGrpSpPr>
        <p:grpSpPr>
          <a:xfrm rot="-8100000">
            <a:off x="6012589" y="941732"/>
            <a:ext cx="2270043" cy="183536"/>
            <a:chOff x="5419725" y="2413000"/>
            <a:chExt cx="2169725" cy="175425"/>
          </a:xfrm>
        </p:grpSpPr>
        <p:sp>
          <p:nvSpPr>
            <p:cNvPr id="9896" name="Google Shape;9896;p45"/>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45"/>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45"/>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9" name="Google Shape;9899;p45"/>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45"/>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45"/>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02" name="Google Shape;9902;p45"/>
          <p:cNvPicPr preferRelativeResize="0"/>
          <p:nvPr/>
        </p:nvPicPr>
        <p:blipFill>
          <a:blip r:embed="rId3">
            <a:alphaModFix/>
          </a:blip>
          <a:stretch>
            <a:fillRect/>
          </a:stretch>
        </p:blipFill>
        <p:spPr>
          <a:xfrm>
            <a:off x="3178675" y="2131750"/>
            <a:ext cx="2361251" cy="23612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5" name="Shape 10225"/>
        <p:cNvGrpSpPr/>
        <p:nvPr/>
      </p:nvGrpSpPr>
      <p:grpSpPr>
        <a:xfrm>
          <a:off x="0" y="0"/>
          <a:ext cx="0" cy="0"/>
          <a:chOff x="0" y="0"/>
          <a:chExt cx="0" cy="0"/>
        </a:xfrm>
      </p:grpSpPr>
      <p:sp>
        <p:nvSpPr>
          <p:cNvPr id="10226" name="Google Shape;10226;p72"/>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Dziękuję!</a:t>
            </a:r>
            <a:endParaRPr/>
          </a:p>
        </p:txBody>
      </p:sp>
      <p:sp>
        <p:nvSpPr>
          <p:cNvPr id="10227" name="Google Shape;10227;p72"/>
          <p:cNvSpPr/>
          <p:nvPr/>
        </p:nvSpPr>
        <p:spPr>
          <a:xfrm>
            <a:off x="7922650" y="356430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72"/>
          <p:cNvSpPr/>
          <p:nvPr/>
        </p:nvSpPr>
        <p:spPr>
          <a:xfrm rot="-4499992">
            <a:off x="6847733" y="393814"/>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72"/>
          <p:cNvSpPr/>
          <p:nvPr/>
        </p:nvSpPr>
        <p:spPr>
          <a:xfrm>
            <a:off x="6587700" y="970775"/>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72"/>
          <p:cNvSpPr/>
          <p:nvPr/>
        </p:nvSpPr>
        <p:spPr>
          <a:xfrm>
            <a:off x="7805125" y="8073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31" name="Google Shape;10231;p72"/>
          <p:cNvPicPr preferRelativeResize="0"/>
          <p:nvPr/>
        </p:nvPicPr>
        <p:blipFill>
          <a:blip r:embed="rId3">
            <a:alphaModFix/>
          </a:blip>
          <a:stretch>
            <a:fillRect/>
          </a:stretch>
        </p:blipFill>
        <p:spPr>
          <a:xfrm>
            <a:off x="1156325" y="1321175"/>
            <a:ext cx="4044791" cy="3049150"/>
          </a:xfrm>
          <a:prstGeom prst="rect">
            <a:avLst/>
          </a:prstGeom>
          <a:noFill/>
          <a:ln>
            <a:noFill/>
          </a:ln>
        </p:spPr>
      </p:pic>
      <p:sp>
        <p:nvSpPr>
          <p:cNvPr id="10232" name="Google Shape;10232;p72"/>
          <p:cNvSpPr txBox="1"/>
          <p:nvPr/>
        </p:nvSpPr>
        <p:spPr>
          <a:xfrm>
            <a:off x="3876450" y="1321188"/>
            <a:ext cx="59988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100">
                <a:latin typeface="Gantari"/>
                <a:ea typeface="Gantari"/>
                <a:cs typeface="Gantari"/>
                <a:sym typeface="Gantari"/>
              </a:rPr>
              <a:t>Keep in touch:</a:t>
            </a:r>
            <a:br>
              <a:rPr b="1" lang="es" sz="2100">
                <a:latin typeface="Gantari"/>
                <a:ea typeface="Gantari"/>
                <a:cs typeface="Gantari"/>
                <a:sym typeface="Gantari"/>
              </a:rPr>
            </a:br>
            <a:br>
              <a:rPr b="1" lang="es" sz="2100">
                <a:latin typeface="Gantari"/>
                <a:ea typeface="Gantari"/>
                <a:cs typeface="Gantari"/>
                <a:sym typeface="Gantari"/>
              </a:rPr>
            </a:br>
            <a:r>
              <a:rPr b="1" lang="es" sz="2100">
                <a:latin typeface="Gantari"/>
                <a:ea typeface="Gantari"/>
                <a:cs typeface="Gantari"/>
                <a:sym typeface="Gantari"/>
              </a:rPr>
              <a:t>Linkedin: </a:t>
            </a:r>
            <a:endParaRPr b="1" sz="2100">
              <a:latin typeface="Gantari"/>
              <a:ea typeface="Gantari"/>
              <a:cs typeface="Gantari"/>
              <a:sym typeface="Gantari"/>
            </a:endParaRPr>
          </a:p>
          <a:p>
            <a:pPr indent="0" lvl="0" marL="0" rtl="0" algn="ctr">
              <a:spcBef>
                <a:spcPts val="0"/>
              </a:spcBef>
              <a:spcAft>
                <a:spcPts val="0"/>
              </a:spcAft>
              <a:buNone/>
            </a:pPr>
            <a:r>
              <a:rPr b="1" lang="es" sz="2100">
                <a:latin typeface="Gantari"/>
                <a:ea typeface="Gantari"/>
                <a:cs typeface="Gantari"/>
                <a:sym typeface="Gantari"/>
              </a:rPr>
              <a:t>Daniel Aniszkiewicz</a:t>
            </a:r>
            <a:endParaRPr b="1" sz="2100">
              <a:latin typeface="Gantari"/>
              <a:ea typeface="Gantari"/>
              <a:cs typeface="Gantari"/>
              <a:sym typeface="Gantari"/>
            </a:endParaRPr>
          </a:p>
          <a:p>
            <a:pPr indent="0" lvl="0" marL="0" rtl="0" algn="l">
              <a:spcBef>
                <a:spcPts val="0"/>
              </a:spcBef>
              <a:spcAft>
                <a:spcPts val="0"/>
              </a:spcAft>
              <a:buNone/>
            </a:pPr>
            <a:r>
              <a:t/>
            </a:r>
            <a:endParaRPr b="1" sz="2100">
              <a:latin typeface="Gantari"/>
              <a:ea typeface="Gantari"/>
              <a:cs typeface="Gantari"/>
              <a:sym typeface="Ganta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6" name="Shape 9906"/>
        <p:cNvGrpSpPr/>
        <p:nvPr/>
      </p:nvGrpSpPr>
      <p:grpSpPr>
        <a:xfrm>
          <a:off x="0" y="0"/>
          <a:ext cx="0" cy="0"/>
          <a:chOff x="0" y="0"/>
          <a:chExt cx="0" cy="0"/>
        </a:xfrm>
      </p:grpSpPr>
      <p:sp>
        <p:nvSpPr>
          <p:cNvPr id="9907" name="Google Shape;9907;p46"/>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Case</a:t>
            </a:r>
            <a:endParaRPr/>
          </a:p>
        </p:txBody>
      </p:sp>
      <p:sp>
        <p:nvSpPr>
          <p:cNvPr id="9908" name="Google Shape;9908;p46"/>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Gantari ExtraBold"/>
                <a:ea typeface="Gantari ExtraBold"/>
                <a:cs typeface="Gantari ExtraBold"/>
                <a:sym typeface="Gantari ExtraBold"/>
              </a:rPr>
              <a:t>O firmie</a:t>
            </a:r>
            <a:endParaRPr/>
          </a:p>
        </p:txBody>
      </p:sp>
      <p:sp>
        <p:nvSpPr>
          <p:cNvPr id="9909" name="Google Shape;9909;p46"/>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lt2"/>
              </a:buClr>
              <a:buSzPts val="3000"/>
              <a:buFont typeface="Gantari"/>
              <a:buChar char="●"/>
            </a:pPr>
            <a:r>
              <a:rPr lang="es" sz="3000">
                <a:solidFill>
                  <a:schemeClr val="lt2"/>
                </a:solidFill>
              </a:rPr>
              <a:t>firma ubezpieczeniowa.</a:t>
            </a:r>
            <a:endParaRPr sz="3000">
              <a:solidFill>
                <a:schemeClr val="lt2"/>
              </a:solidFill>
            </a:endParaRPr>
          </a:p>
          <a:p>
            <a:pPr indent="-419100" lvl="0" marL="457200" rtl="0" algn="l">
              <a:spcBef>
                <a:spcPts val="1000"/>
              </a:spcBef>
              <a:spcAft>
                <a:spcPts val="0"/>
              </a:spcAft>
              <a:buClr>
                <a:schemeClr val="lt2"/>
              </a:buClr>
              <a:buSzPts val="3000"/>
              <a:buFont typeface="Gantari"/>
              <a:buChar char="●"/>
            </a:pPr>
            <a:r>
              <a:rPr lang="es" sz="3000">
                <a:solidFill>
                  <a:schemeClr val="lt2"/>
                </a:solidFill>
              </a:rPr>
              <a:t>sprzedaje polisy ubezpieczeniowe.</a:t>
            </a:r>
            <a:endParaRPr sz="3000">
              <a:solidFill>
                <a:schemeClr val="lt2"/>
              </a:solidFill>
            </a:endParaRPr>
          </a:p>
          <a:p>
            <a:pPr indent="-419100" lvl="0" marL="457200" rtl="0" algn="l">
              <a:spcBef>
                <a:spcPts val="1000"/>
              </a:spcBef>
              <a:spcAft>
                <a:spcPts val="1000"/>
              </a:spcAft>
              <a:buClr>
                <a:schemeClr val="lt2"/>
              </a:buClr>
              <a:buSzPts val="3000"/>
              <a:buFont typeface="Gantari"/>
              <a:buChar char="●"/>
            </a:pPr>
            <a:r>
              <a:rPr lang="es" sz="3000">
                <a:solidFill>
                  <a:schemeClr val="lt2"/>
                </a:solidFill>
              </a:rPr>
              <a:t>system CRM gdzie są wszystkie dane klientów.</a:t>
            </a:r>
            <a:endParaRPr sz="3000">
              <a:solidFill>
                <a:schemeClr val="lt2"/>
              </a:solidFill>
            </a:endParaRPr>
          </a:p>
        </p:txBody>
      </p:sp>
      <p:sp>
        <p:nvSpPr>
          <p:cNvPr id="9910" name="Google Shape;9910;p46"/>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46"/>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2" name="Google Shape;9912;p46"/>
          <p:cNvGrpSpPr/>
          <p:nvPr/>
        </p:nvGrpSpPr>
        <p:grpSpPr>
          <a:xfrm rot="6300357">
            <a:off x="7074685" y="581435"/>
            <a:ext cx="707993" cy="442801"/>
            <a:chOff x="1445125" y="3867675"/>
            <a:chExt cx="803300" cy="502950"/>
          </a:xfrm>
        </p:grpSpPr>
        <p:sp>
          <p:nvSpPr>
            <p:cNvPr id="9913" name="Google Shape;9913;p46"/>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46"/>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46"/>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9" name="Shape 9919"/>
        <p:cNvGrpSpPr/>
        <p:nvPr/>
      </p:nvGrpSpPr>
      <p:grpSpPr>
        <a:xfrm>
          <a:off x="0" y="0"/>
          <a:ext cx="0" cy="0"/>
          <a:chOff x="0" y="0"/>
          <a:chExt cx="0" cy="0"/>
        </a:xfrm>
      </p:grpSpPr>
      <p:sp>
        <p:nvSpPr>
          <p:cNvPr id="9920" name="Google Shape;9920;p47"/>
          <p:cNvSpPr txBox="1"/>
          <p:nvPr>
            <p:ph type="title"/>
          </p:nvPr>
        </p:nvSpPr>
        <p:spPr>
          <a:xfrm>
            <a:off x="1052300" y="7805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Architektura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9921" name="Google Shape;9921;p47"/>
          <p:cNvGrpSpPr/>
          <p:nvPr/>
        </p:nvGrpSpPr>
        <p:grpSpPr>
          <a:xfrm rot="-8100000">
            <a:off x="6012589" y="941732"/>
            <a:ext cx="2270043" cy="183536"/>
            <a:chOff x="5419725" y="2413000"/>
            <a:chExt cx="2169725" cy="175425"/>
          </a:xfrm>
        </p:grpSpPr>
        <p:sp>
          <p:nvSpPr>
            <p:cNvPr id="9922" name="Google Shape;9922;p47"/>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47"/>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47"/>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5" name="Google Shape;9925;p47"/>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47"/>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47"/>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47"/>
          <p:cNvSpPr txBox="1"/>
          <p:nvPr/>
        </p:nvSpPr>
        <p:spPr>
          <a:xfrm>
            <a:off x="4637650" y="2074430"/>
            <a:ext cx="359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1800">
                <a:solidFill>
                  <a:schemeClr val="dk1"/>
                </a:solidFill>
                <a:latin typeface="Gantari"/>
                <a:ea typeface="Gantari"/>
                <a:cs typeface="Gantari"/>
                <a:sym typeface="Gantari"/>
              </a:rPr>
              <a:t>Monolit (Ruby on Rails) z bazą Postgres na AWS.</a:t>
            </a:r>
            <a:endParaRPr b="1" i="1" sz="1800">
              <a:solidFill>
                <a:schemeClr val="dk1"/>
              </a:solidFill>
              <a:latin typeface="Gantari"/>
              <a:ea typeface="Gantari"/>
              <a:cs typeface="Gantari"/>
              <a:sym typeface="Gantari"/>
            </a:endParaRPr>
          </a:p>
        </p:txBody>
      </p:sp>
      <p:pic>
        <p:nvPicPr>
          <p:cNvPr id="9929" name="Google Shape;9929;p47"/>
          <p:cNvPicPr preferRelativeResize="0"/>
          <p:nvPr/>
        </p:nvPicPr>
        <p:blipFill>
          <a:blip r:embed="rId3">
            <a:alphaModFix/>
          </a:blip>
          <a:stretch>
            <a:fillRect/>
          </a:stretch>
        </p:blipFill>
        <p:spPr>
          <a:xfrm>
            <a:off x="1388625" y="1482525"/>
            <a:ext cx="2951276" cy="2951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3" name="Shape 9933"/>
        <p:cNvGrpSpPr/>
        <p:nvPr/>
      </p:nvGrpSpPr>
      <p:grpSpPr>
        <a:xfrm>
          <a:off x="0" y="0"/>
          <a:ext cx="0" cy="0"/>
          <a:chOff x="0" y="0"/>
          <a:chExt cx="0" cy="0"/>
        </a:xfrm>
      </p:grpSpPr>
      <p:sp>
        <p:nvSpPr>
          <p:cNvPr id="9934" name="Google Shape;9934;p48"/>
          <p:cNvSpPr txBox="1"/>
          <p:nvPr>
            <p:ph type="title"/>
          </p:nvPr>
        </p:nvSpPr>
        <p:spPr>
          <a:xfrm>
            <a:off x="1747800" y="495475"/>
            <a:ext cx="56484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Stare czasy</a:t>
            </a:r>
            <a:endParaRPr/>
          </a:p>
        </p:txBody>
      </p:sp>
      <p:grpSp>
        <p:nvGrpSpPr>
          <p:cNvPr id="9935" name="Google Shape;9935;p48"/>
          <p:cNvGrpSpPr/>
          <p:nvPr/>
        </p:nvGrpSpPr>
        <p:grpSpPr>
          <a:xfrm rot="-8100000">
            <a:off x="6012589" y="941732"/>
            <a:ext cx="2270043" cy="183536"/>
            <a:chOff x="5419725" y="2413000"/>
            <a:chExt cx="2169725" cy="175425"/>
          </a:xfrm>
        </p:grpSpPr>
        <p:sp>
          <p:nvSpPr>
            <p:cNvPr id="9936" name="Google Shape;9936;p48"/>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48"/>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48"/>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9" name="Google Shape;9939;p48"/>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48"/>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48"/>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42" name="Google Shape;9942;p48"/>
          <p:cNvPicPr preferRelativeResize="0"/>
          <p:nvPr/>
        </p:nvPicPr>
        <p:blipFill>
          <a:blip r:embed="rId3">
            <a:alphaModFix/>
          </a:blip>
          <a:stretch>
            <a:fillRect/>
          </a:stretch>
        </p:blipFill>
        <p:spPr>
          <a:xfrm>
            <a:off x="2888800" y="1183825"/>
            <a:ext cx="3236150" cy="3236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6" name="Shape 9946"/>
        <p:cNvGrpSpPr/>
        <p:nvPr/>
      </p:nvGrpSpPr>
      <p:grpSpPr>
        <a:xfrm>
          <a:off x="0" y="0"/>
          <a:ext cx="0" cy="0"/>
          <a:chOff x="0" y="0"/>
          <a:chExt cx="0" cy="0"/>
        </a:xfrm>
      </p:grpSpPr>
      <p:sp>
        <p:nvSpPr>
          <p:cNvPr id="9947" name="Google Shape;9947;p49"/>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Problem</a:t>
            </a:r>
            <a:endParaRPr/>
          </a:p>
        </p:txBody>
      </p:sp>
      <p:sp>
        <p:nvSpPr>
          <p:cNvPr id="9948" name="Google Shape;9948;p49"/>
          <p:cNvSpPr txBox="1"/>
          <p:nvPr>
            <p:ph idx="1" type="subTitle"/>
          </p:nvPr>
        </p:nvSpPr>
        <p:spPr>
          <a:xfrm>
            <a:off x="1270650" y="3941150"/>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2500">
                <a:latin typeface="Gantari ExtraBold"/>
                <a:ea typeface="Gantari ExtraBold"/>
                <a:cs typeface="Gantari ExtraBold"/>
                <a:sym typeface="Gantari ExtraBold"/>
              </a:rPr>
              <a:t>Ktoś zauważył, że w notatkach są dane kart kredytowych i nie tylko.</a:t>
            </a:r>
            <a:endParaRPr b="0" sz="2500">
              <a:latin typeface="Gantari ExtraBold"/>
              <a:ea typeface="Gantari ExtraBold"/>
              <a:cs typeface="Gantari ExtraBold"/>
              <a:sym typeface="Gantari ExtraBold"/>
            </a:endParaRPr>
          </a:p>
          <a:p>
            <a:pPr indent="0" lvl="0" marL="0" rtl="0" algn="l">
              <a:spcBef>
                <a:spcPts val="0"/>
              </a:spcBef>
              <a:spcAft>
                <a:spcPts val="0"/>
              </a:spcAft>
              <a:buNone/>
            </a:pPr>
            <a:r>
              <a:t/>
            </a:r>
            <a:endParaRPr b="0" sz="2500">
              <a:latin typeface="Gantari ExtraBold"/>
              <a:ea typeface="Gantari ExtraBold"/>
              <a:cs typeface="Gantari ExtraBold"/>
              <a:sym typeface="Gantari ExtraBold"/>
            </a:endParaRPr>
          </a:p>
        </p:txBody>
      </p:sp>
      <p:sp>
        <p:nvSpPr>
          <p:cNvPr id="9949" name="Google Shape;9949;p49"/>
          <p:cNvSpPr txBox="1"/>
          <p:nvPr>
            <p:ph idx="2" type="subTitle"/>
          </p:nvPr>
        </p:nvSpPr>
        <p:spPr>
          <a:xfrm>
            <a:off x="1270650" y="1365650"/>
            <a:ext cx="7020000" cy="11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Do każdej polisy sprzedawca może dodać ogólnodostępne notatki dla pracowników całej firmy.</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9950" name="Google Shape;9950;p49"/>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49"/>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2" name="Google Shape;9952;p49"/>
          <p:cNvGrpSpPr/>
          <p:nvPr/>
        </p:nvGrpSpPr>
        <p:grpSpPr>
          <a:xfrm rot="6300357">
            <a:off x="7074685" y="581435"/>
            <a:ext cx="707993" cy="442801"/>
            <a:chOff x="1445125" y="3867675"/>
            <a:chExt cx="803300" cy="502950"/>
          </a:xfrm>
        </p:grpSpPr>
        <p:sp>
          <p:nvSpPr>
            <p:cNvPr id="9953" name="Google Shape;9953;p49"/>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49"/>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49"/>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9" name="Shape 9959"/>
        <p:cNvGrpSpPr/>
        <p:nvPr/>
      </p:nvGrpSpPr>
      <p:grpSpPr>
        <a:xfrm>
          <a:off x="0" y="0"/>
          <a:ext cx="0" cy="0"/>
          <a:chOff x="0" y="0"/>
          <a:chExt cx="0" cy="0"/>
        </a:xfrm>
      </p:grpSpPr>
      <p:sp>
        <p:nvSpPr>
          <p:cNvPr id="9960" name="Google Shape;9960;p50"/>
          <p:cNvSpPr txBox="1"/>
          <p:nvPr>
            <p:ph type="title"/>
          </p:nvPr>
        </p:nvSpPr>
        <p:spPr>
          <a:xfrm>
            <a:off x="1052300" y="7805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Przykład notatki do polisy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9961" name="Google Shape;9961;p50"/>
          <p:cNvGrpSpPr/>
          <p:nvPr/>
        </p:nvGrpSpPr>
        <p:grpSpPr>
          <a:xfrm rot="-8100000">
            <a:off x="6012589" y="941732"/>
            <a:ext cx="2270043" cy="183536"/>
            <a:chOff x="5419725" y="2413000"/>
            <a:chExt cx="2169725" cy="175425"/>
          </a:xfrm>
        </p:grpSpPr>
        <p:sp>
          <p:nvSpPr>
            <p:cNvPr id="9962" name="Google Shape;9962;p50"/>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50"/>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50"/>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5" name="Google Shape;9965;p50"/>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50"/>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50"/>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68" name="Google Shape;9968;p50"/>
          <p:cNvPicPr preferRelativeResize="0"/>
          <p:nvPr/>
        </p:nvPicPr>
        <p:blipFill>
          <a:blip r:embed="rId3">
            <a:alphaModFix/>
          </a:blip>
          <a:stretch>
            <a:fillRect/>
          </a:stretch>
        </p:blipFill>
        <p:spPr>
          <a:xfrm>
            <a:off x="1571775" y="1482525"/>
            <a:ext cx="2782974" cy="2782974"/>
          </a:xfrm>
          <a:prstGeom prst="rect">
            <a:avLst/>
          </a:prstGeom>
          <a:noFill/>
          <a:ln>
            <a:noFill/>
          </a:ln>
        </p:spPr>
      </p:pic>
      <p:sp>
        <p:nvSpPr>
          <p:cNvPr id="9969" name="Google Shape;9969;p50"/>
          <p:cNvSpPr txBox="1"/>
          <p:nvPr/>
        </p:nvSpPr>
        <p:spPr>
          <a:xfrm>
            <a:off x="4637650" y="2074413"/>
            <a:ext cx="3599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1800">
                <a:solidFill>
                  <a:schemeClr val="accent2"/>
                </a:solidFill>
                <a:highlight>
                  <a:schemeClr val="lt2"/>
                </a:highlight>
                <a:latin typeface="Gantari"/>
                <a:ea typeface="Gantari"/>
                <a:cs typeface="Gantari"/>
                <a:sym typeface="Gantari"/>
              </a:rPr>
              <a:t>“Please charge this client for the renewal of the insurance policy. His credit card number is xxx, pin xxx, cvc xxx. His SSN is xxx and his full residential address is xxx.”</a:t>
            </a:r>
            <a:endParaRPr b="1" i="1" sz="1800">
              <a:solidFill>
                <a:schemeClr val="accent2"/>
              </a:solidFill>
              <a:highlight>
                <a:schemeClr val="lt2"/>
              </a:highlight>
              <a:latin typeface="Gantari"/>
              <a:ea typeface="Gantari"/>
              <a:cs typeface="Gantari"/>
              <a:sym typeface="Gantari"/>
            </a:endParaRPr>
          </a:p>
          <a:p>
            <a:pPr indent="0" lvl="0" marL="0" rtl="0" algn="l">
              <a:spcBef>
                <a:spcPts val="0"/>
              </a:spcBef>
              <a:spcAft>
                <a:spcPts val="0"/>
              </a:spcAft>
              <a:buNone/>
            </a:pPr>
            <a:r>
              <a:t/>
            </a:r>
            <a:endParaRPr i="1" sz="1800">
              <a:solidFill>
                <a:schemeClr val="accent2"/>
              </a:solidFill>
              <a:highlight>
                <a:schemeClr val="lt2"/>
              </a:highlight>
              <a:latin typeface="Gantari"/>
              <a:ea typeface="Gantari"/>
              <a:cs typeface="Gantari"/>
              <a:sym typeface="Gantari"/>
            </a:endParaRPr>
          </a:p>
          <a:p>
            <a:pPr indent="0" lvl="0" marL="0" rtl="0" algn="l">
              <a:spcBef>
                <a:spcPts val="0"/>
              </a:spcBef>
              <a:spcAft>
                <a:spcPts val="0"/>
              </a:spcAft>
              <a:buNone/>
            </a:pPr>
            <a:r>
              <a:t/>
            </a:r>
            <a:endParaRPr i="1" sz="1800">
              <a:solidFill>
                <a:schemeClr val="accent2"/>
              </a:solidFill>
              <a:highlight>
                <a:schemeClr val="lt2"/>
              </a:highlight>
              <a:latin typeface="Gantari"/>
              <a:ea typeface="Gantari"/>
              <a:cs typeface="Gantari"/>
              <a:sym typeface="Ganta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3" name="Shape 9973"/>
        <p:cNvGrpSpPr/>
        <p:nvPr/>
      </p:nvGrpSpPr>
      <p:grpSpPr>
        <a:xfrm>
          <a:off x="0" y="0"/>
          <a:ext cx="0" cy="0"/>
          <a:chOff x="0" y="0"/>
          <a:chExt cx="0" cy="0"/>
        </a:xfrm>
      </p:grpSpPr>
      <p:sp>
        <p:nvSpPr>
          <p:cNvPr id="9974" name="Google Shape;9974;p51"/>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Houston, mamy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975" name="Google Shape;9975;p51"/>
          <p:cNvSpPr txBox="1"/>
          <p:nvPr>
            <p:ph idx="2" type="subTitle"/>
          </p:nvPr>
        </p:nvSpPr>
        <p:spPr>
          <a:xfrm>
            <a:off x="1270650" y="1365650"/>
            <a:ext cx="7020000" cy="11628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s" sz="3000"/>
              <a:t>500 tysięcy notatek, potencjalnie każda może mieć w sobie PII.</a:t>
            </a:r>
            <a:endParaRPr sz="3000"/>
          </a:p>
          <a:p>
            <a:pPr indent="-419100" lvl="0" marL="457200" rtl="0" algn="l">
              <a:spcBef>
                <a:spcPts val="0"/>
              </a:spcBef>
              <a:spcAft>
                <a:spcPts val="0"/>
              </a:spcAft>
              <a:buSzPts val="3000"/>
              <a:buChar char="-"/>
            </a:pPr>
            <a:r>
              <a:rPr lang="es" sz="3000"/>
              <a:t>notatki nie mają określonej struktury, może tam być cokolwiek.</a:t>
            </a:r>
            <a:endParaRPr sz="3000"/>
          </a:p>
          <a:p>
            <a:pPr indent="-419100" lvl="0" marL="457200" rtl="0" algn="l">
              <a:spcBef>
                <a:spcPts val="0"/>
              </a:spcBef>
              <a:spcAft>
                <a:spcPts val="0"/>
              </a:spcAft>
              <a:buSzPts val="3000"/>
              <a:buChar char="-"/>
            </a:pPr>
            <a:r>
              <a:rPr lang="es" sz="3000"/>
              <a:t>notatek nie można było edytować i usuwać.</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9976" name="Google Shape;9976;p51"/>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51"/>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8" name="Google Shape;9978;p51"/>
          <p:cNvGrpSpPr/>
          <p:nvPr/>
        </p:nvGrpSpPr>
        <p:grpSpPr>
          <a:xfrm rot="6300357">
            <a:off x="7074685" y="581435"/>
            <a:ext cx="707993" cy="442801"/>
            <a:chOff x="1445125" y="3867675"/>
            <a:chExt cx="803300" cy="502950"/>
          </a:xfrm>
        </p:grpSpPr>
        <p:sp>
          <p:nvSpPr>
            <p:cNvPr id="9979" name="Google Shape;9979;p51"/>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51"/>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51"/>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sos para estudiar un texto by Slidesgo">
  <a:themeElements>
    <a:clrScheme name="Simple Light">
      <a:dk1>
        <a:srgbClr val="222828"/>
      </a:dk1>
      <a:lt1>
        <a:srgbClr val="71C9B9"/>
      </a:lt1>
      <a:dk2>
        <a:srgbClr val="68B3A5"/>
      </a:dk2>
      <a:lt2>
        <a:srgbClr val="005051"/>
      </a:lt2>
      <a:accent1>
        <a:srgbClr val="FCC94C"/>
      </a:accent1>
      <a:accent2>
        <a:srgbClr val="FBFEE9"/>
      </a:accent2>
      <a:accent3>
        <a:srgbClr val="F1E4D1"/>
      </a:accent3>
      <a:accent4>
        <a:srgbClr val="E4DEC8"/>
      </a:accent4>
      <a:accent5>
        <a:srgbClr val="FFFFFF"/>
      </a:accent5>
      <a:accent6>
        <a:srgbClr val="C7404E"/>
      </a:accent6>
      <a:hlink>
        <a:srgbClr val="2228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